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  <p:sldId id="262" r:id="rId3"/>
    <p:sldId id="259" r:id="rId4"/>
    <p:sldId id="266" r:id="rId5"/>
    <p:sldId id="261" r:id="rId6"/>
    <p:sldId id="257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E6D9E8D1-3ED5-4406-8458-BF6C6621BD1F}" type="datetimeFigureOut">
              <a:rPr lang="en-US" smtClean="0"/>
              <a:t>4/16/2014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D5FBAFE4-EE10-40EF-A183-F1CD895AE002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eetingsnet.com/checklistshowto/meetings_site_inspection_confidential/" TargetMode="External"/><Relationship Id="rId2" Type="http://schemas.openxmlformats.org/officeDocument/2006/relationships/hyperlink" Target="http://www.hypno.com/Articles/ConductingASiteInspectio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s.deskdemon.com/pages/us/meeting/site-inspection-pro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4" y="394476"/>
            <a:ext cx="4724400" cy="28821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SEM2 3.09 </a:t>
            </a:r>
            <a:br>
              <a:rPr lang="en-US" dirty="0" smtClean="0"/>
            </a:br>
            <a:r>
              <a:rPr lang="en-US" dirty="0" smtClean="0"/>
              <a:t>Implement </a:t>
            </a:r>
            <a:r>
              <a:rPr lang="en-US" dirty="0"/>
              <a:t>quality assurance processes to minimize potential loss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57200"/>
            <a:ext cx="3595413" cy="4862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0"/>
            <a:ext cx="2362200" cy="240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1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554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Explain purposes of conducting site inspections.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443841"/>
            <a:ext cx="8153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Planners must ensure that the facilities they select for an event meet their needs. For example, an event organizer who is planning a fundraising dinner for 500 attendees should make sure that the facility has the space and the amenities (food service, tables, chairs, restrooms) to accommodate a large party.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encourage attendance, the location of the facility should be accessible and centrally located for the majority of attendees. </a:t>
            </a:r>
          </a:p>
        </p:txBody>
      </p:sp>
    </p:spTree>
    <p:extLst>
      <p:ext uri="{BB962C8B-B14F-4D97-AF65-F5344CB8AC3E}">
        <p14:creationId xmlns:p14="http://schemas.microsoft.com/office/powerpoint/2010/main" val="192063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Identify factors to evaluate during site inspections.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905000"/>
            <a:ext cx="8686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Because sport/event venues have different needs, organizers and promoters consider several factors when inspecting a facility for use. For example, a high-tech rock concert might require a lot of storage space for lighting, costumes, and musical instruments.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availability of hospitality options (e.g., rooms, restaurants) to accommodate VIPs and hold press parties might also be factors for promoters to consider when they are inspecting facilities.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Other </a:t>
            </a:r>
            <a:r>
              <a:rPr lang="en-US" sz="2400" dirty="0"/>
              <a:t>considerations might include concessions, equipment availability (e.g., lighting), and load-in time. </a:t>
            </a:r>
          </a:p>
        </p:txBody>
      </p:sp>
    </p:spTree>
    <p:extLst>
      <p:ext uri="{BB962C8B-B14F-4D97-AF65-F5344CB8AC3E}">
        <p14:creationId xmlns:p14="http://schemas.microsoft.com/office/powerpoint/2010/main" val="42812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600200"/>
            <a:ext cx="8610600" cy="4191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 geographic location of available properties is an important consideration when inspecting sites that might be used for an event. </a:t>
            </a:r>
          </a:p>
          <a:p>
            <a:r>
              <a:rPr lang="en-US" sz="2400" dirty="0" smtClean="0"/>
              <a:t>Event planners consider a variety of factors such as proximity to other attractions, type of neighborhood, need for transportation service, etc. </a:t>
            </a:r>
          </a:p>
          <a:p>
            <a:r>
              <a:rPr lang="en-US" sz="2400" dirty="0" smtClean="0"/>
              <a:t>The goal is to select one or several properties that have the capacity to accommodate the event as well as the participants. </a:t>
            </a:r>
          </a:p>
          <a:p>
            <a:r>
              <a:rPr lang="en-US" sz="2400" dirty="0" smtClean="0"/>
              <a:t>However, it is also important that these properties are conveniently located in desirable areas so participants have easy access to the event.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Identify factors to evaluate during site inspections.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81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Demonstrate procedures for conducting site inspections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9024" y="1600200"/>
            <a:ext cx="86605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hlinkClick r:id="rId2"/>
              </a:rPr>
              <a:t>What to look for when conducting site inspections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514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hlinkClick r:id="rId3"/>
              </a:rPr>
              <a:t>Site Inspection Checklist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352800"/>
            <a:ext cx="740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hlinkClick r:id="rId4"/>
              </a:rPr>
              <a:t>How to perform a site inspection like a pro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810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Identify types of disruptions that can affect an event.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1828800"/>
            <a:ext cx="838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Marketers should be prepared to refund money in case an event must be canceled due to weather or other type of natural disaster.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They </a:t>
            </a:r>
            <a:r>
              <a:rPr lang="en-US" sz="2800" dirty="0"/>
              <a:t>should be prepared to evacuate a facility in case of a terrorist threat or bomb scare.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/>
              <a:t>Although having contingency plans will not prevent emergency or crisis situations from occurring, they will make it easier for marketers to effectively and safely handle these situations. </a:t>
            </a:r>
          </a:p>
        </p:txBody>
      </p:sp>
    </p:spTree>
    <p:extLst>
      <p:ext uri="{BB962C8B-B14F-4D97-AF65-F5344CB8AC3E}">
        <p14:creationId xmlns:p14="http://schemas.microsoft.com/office/powerpoint/2010/main" val="29926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Explain the importance of event contingency planning.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5691" y="2057400"/>
            <a:ext cx="8229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Sport/Event marketers should be prepared for all types of possible emergency or crisis situations. When such situations occur, marketers should have contingency, or backup, plans in place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r>
              <a:rPr lang="en-US" sz="2800" dirty="0" smtClean="0"/>
              <a:t>Part </a:t>
            </a:r>
            <a:r>
              <a:rPr lang="en-US" sz="2800" dirty="0"/>
              <a:t>of a contingency plan might involve developing procedures for working with the media and handling publicity. Also, a contingency plan might include a system for safely transporting people away from the facility. </a:t>
            </a:r>
          </a:p>
        </p:txBody>
      </p:sp>
    </p:spTree>
    <p:extLst>
      <p:ext uri="{BB962C8B-B14F-4D97-AF65-F5344CB8AC3E}">
        <p14:creationId xmlns:p14="http://schemas.microsoft.com/office/powerpoint/2010/main" val="5770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97</TotalTime>
  <Words>473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Mylar</vt:lpstr>
      <vt:lpstr>SEM2 3.09  Implement quality assurance processes to minimize potential loss </vt:lpstr>
      <vt:lpstr>Explain purposes of conducting site inspections. </vt:lpstr>
      <vt:lpstr>Identify factors to evaluate during site inspections. </vt:lpstr>
      <vt:lpstr>Identify factors to evaluate during site inspections.</vt:lpstr>
      <vt:lpstr>Demonstrate procedures for conducting site inspections</vt:lpstr>
      <vt:lpstr>Identify types of disruptions that can affect an event.</vt:lpstr>
      <vt:lpstr>Explain the importance of event contingency planning.</vt:lpstr>
    </vt:vector>
  </TitlesOfParts>
  <Company>YCS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SEM2 3.09</dc:title>
  <dc:creator>6610</dc:creator>
  <cp:lastModifiedBy>Karen Isbell</cp:lastModifiedBy>
  <cp:revision>11</cp:revision>
  <dcterms:created xsi:type="dcterms:W3CDTF">2014-04-09T01:18:51Z</dcterms:created>
  <dcterms:modified xsi:type="dcterms:W3CDTF">2014-04-16T13:09:52Z</dcterms:modified>
</cp:coreProperties>
</file>