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28A7F3-B798-4FF1-A6B0-6DF9CCFD0932}" type="datetimeFigureOut">
              <a:rPr lang="en-US" smtClean="0"/>
              <a:pPr/>
              <a:t>4/11/2014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7CCD60-0C7B-4161-B3EE-7EFFED8B70D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3.07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Establish barter agreements</a:t>
            </a:r>
          </a:p>
          <a:p>
            <a:r>
              <a:rPr lang="en-US" dirty="0" smtClean="0"/>
              <a:t>(vendors, media, etc.)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Trading or exchanging a good or service for another good or service.</a:t>
            </a:r>
          </a:p>
          <a:p>
            <a:pPr lvl="1"/>
            <a:r>
              <a:rPr lang="en-US" dirty="0" smtClean="0"/>
              <a:t>Ex: Posting Fresh Water Company’s sign at the event participant registration desk in exchange for bottles of water to give the runners who participate in the event.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Barter 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Agreement between two entities for the exchange of goods or services where both entities gain.</a:t>
            </a:r>
          </a:p>
          <a:p>
            <a:pPr lvl="1"/>
            <a:r>
              <a:rPr lang="en-US" dirty="0" smtClean="0"/>
              <a:t>Ex. I will wash your car, if you take me to school for a week.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Barter Agreements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Helps to decrease cost </a:t>
            </a:r>
          </a:p>
          <a:p>
            <a:pPr lvl="1"/>
            <a:r>
              <a:rPr lang="en-US" dirty="0" smtClean="0"/>
              <a:t>If you are getting an item at no cost, your overall out of pocket expenses are lower.</a:t>
            </a:r>
          </a:p>
          <a:p>
            <a:r>
              <a:rPr lang="en-US" dirty="0" smtClean="0"/>
              <a:t>Win for both parties involved</a:t>
            </a:r>
          </a:p>
          <a:p>
            <a:pPr lvl="1"/>
            <a:r>
              <a:rPr lang="en-US" dirty="0" smtClean="0"/>
              <a:t>Both parties get the desired outcome they want per </a:t>
            </a:r>
            <a:r>
              <a:rPr lang="en-US" smtClean="0"/>
              <a:t>the agreement.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Terms/Considerations in Making a Barter 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Determine what each party has to trade.</a:t>
            </a:r>
          </a:p>
          <a:p>
            <a:pPr lvl="1"/>
            <a:r>
              <a:rPr lang="en-US" dirty="0" smtClean="0"/>
              <a:t>Could be one item/service or multiple items/services.</a:t>
            </a:r>
          </a:p>
          <a:p>
            <a:r>
              <a:rPr lang="en-US" dirty="0" smtClean="0"/>
              <a:t>Determine exactly what each party wants to trade the other for.</a:t>
            </a:r>
          </a:p>
          <a:p>
            <a:pPr lvl="1"/>
            <a:r>
              <a:rPr lang="en-US" dirty="0" smtClean="0"/>
              <a:t>Only trade for items/services you will actually need/use.</a:t>
            </a:r>
          </a:p>
          <a:p>
            <a:r>
              <a:rPr lang="en-US" dirty="0" smtClean="0"/>
              <a:t>Determine the value of the items/services bartering for.</a:t>
            </a:r>
          </a:p>
          <a:p>
            <a:pPr lvl="1"/>
            <a:r>
              <a:rPr lang="en-US" dirty="0" smtClean="0"/>
              <a:t>Make sure they </a:t>
            </a:r>
            <a:r>
              <a:rPr lang="en-US" dirty="0" smtClean="0"/>
              <a:t>are of </a:t>
            </a:r>
            <a:r>
              <a:rPr lang="en-US" dirty="0" smtClean="0"/>
              <a:t>equal or better </a:t>
            </a:r>
            <a:r>
              <a:rPr lang="en-US" dirty="0" smtClean="0"/>
              <a:t>value for </a:t>
            </a:r>
            <a:r>
              <a:rPr lang="en-US" dirty="0" smtClean="0"/>
              <a:t>both </a:t>
            </a:r>
          </a:p>
          <a:p>
            <a:r>
              <a:rPr lang="en-US" dirty="0" smtClean="0"/>
              <a:t>Clearly spell out the terms of the agreement. </a:t>
            </a:r>
          </a:p>
          <a:p>
            <a:pPr lvl="1"/>
            <a:r>
              <a:rPr lang="en-US" dirty="0" smtClean="0"/>
              <a:t>Leave nothing for interpretation.</a:t>
            </a:r>
          </a:p>
          <a:p>
            <a:r>
              <a:rPr lang="en-US" dirty="0" smtClean="0"/>
              <a:t>Limit the terms of the agreement.</a:t>
            </a:r>
          </a:p>
          <a:p>
            <a:pPr lvl="1"/>
            <a:r>
              <a:rPr lang="en-US" dirty="0" smtClean="0"/>
              <a:t>Don’t make an open ended agreement, keep it to a certain event or timeframe.</a:t>
            </a:r>
          </a:p>
          <a:p>
            <a:r>
              <a:rPr lang="en-US" dirty="0" smtClean="0"/>
              <a:t>Put the agreement in writing and obtain signatures.</a:t>
            </a:r>
          </a:p>
          <a:p>
            <a:pPr lvl="1"/>
            <a:r>
              <a:rPr lang="en-US" dirty="0" smtClean="0"/>
              <a:t>Do not settle for a verbal agreement.</a:t>
            </a:r>
          </a:p>
          <a:p>
            <a:r>
              <a:rPr lang="en-US" dirty="0" smtClean="0"/>
              <a:t>Be flexible, but do not let the other side take advantage of you.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299</TotalTime>
  <Words>266</Words>
  <Application>Microsoft Office PowerPoint</Application>
  <PresentationFormat>On-screen Show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3.07 </vt:lpstr>
      <vt:lpstr>Bartering</vt:lpstr>
      <vt:lpstr>Barter Agreement</vt:lpstr>
      <vt:lpstr>Reasons for Barter Agreements</vt:lpstr>
      <vt:lpstr>Terms/Considerations in Making a Barter Agreement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3.07</dc:title>
  <dc:creator>LCS Staff</dc:creator>
  <cp:lastModifiedBy>Karen Isbell</cp:lastModifiedBy>
  <cp:revision>18</cp:revision>
  <dcterms:created xsi:type="dcterms:W3CDTF">2013-12-10T16:02:40Z</dcterms:created>
  <dcterms:modified xsi:type="dcterms:W3CDTF">2014-04-11T12:37:48Z</dcterms:modified>
</cp:coreProperties>
</file>