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39151-8726-49D9-8A7D-135441504B22}" type="datetimeFigureOut">
              <a:rPr lang="en-US" smtClean="0"/>
              <a:t>4/7/2014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FB1ED86-6D05-4032-BC50-71F5172B47D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39151-8726-49D9-8A7D-135441504B22}" type="datetimeFigureOut">
              <a:rPr lang="en-US" smtClean="0"/>
              <a:t>4/7/2014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6FB1ED86-6D05-4032-BC50-71F5172B47D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39151-8726-49D9-8A7D-135441504B22}" type="datetimeFigureOut">
              <a:rPr lang="en-US" smtClean="0"/>
              <a:t>4/7/2014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FB1ED86-6D05-4032-BC50-71F5172B47D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6F139151-8726-49D9-8A7D-135441504B22}" type="datetimeFigureOut">
              <a:rPr lang="en-US" smtClean="0"/>
              <a:t>4/7/2014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ED86-6D05-4032-BC50-71F5172B47D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39151-8726-49D9-8A7D-135441504B22}" type="datetimeFigureOut">
              <a:rPr lang="en-US" smtClean="0"/>
              <a:t>4/7/2014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6FB1ED86-6D05-4032-BC50-71F5172B47D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39151-8726-49D9-8A7D-135441504B22}" type="datetimeFigureOut">
              <a:rPr lang="en-US" smtClean="0"/>
              <a:t>4/7/2014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6FB1ED86-6D05-4032-BC50-71F5172B47D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39151-8726-49D9-8A7D-135441504B22}" type="datetimeFigureOut">
              <a:rPr lang="en-US" smtClean="0"/>
              <a:t>4/7/2014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FB1ED86-6D05-4032-BC50-71F5172B47D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FB1ED86-6D05-4032-BC50-71F5172B47D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39151-8726-49D9-8A7D-135441504B22}" type="datetimeFigureOut">
              <a:rPr lang="en-US" smtClean="0"/>
              <a:t>4/7/2014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6FB1ED86-6D05-4032-BC50-71F5172B47D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6F139151-8726-49D9-8A7D-135441504B22}" type="datetimeFigureOut">
              <a:rPr lang="en-US" smtClean="0"/>
              <a:t>4/7/2014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39151-8726-49D9-8A7D-135441504B22}" type="datetimeFigureOut">
              <a:rPr lang="en-US" smtClean="0"/>
              <a:t>4/7/2014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ED86-6D05-4032-BC50-71F5172B47DA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6FB1ED86-6D05-4032-BC50-71F5172B47D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39151-8726-49D9-8A7D-135441504B22}" type="datetimeFigureOut">
              <a:rPr lang="en-US" smtClean="0"/>
              <a:t>4/7/2014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6F139151-8726-49D9-8A7D-135441504B22}" type="datetimeFigureOut">
              <a:rPr lang="en-US" smtClean="0"/>
              <a:t>4/7/2014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FB1ED86-6D05-4032-BC50-71F5172B47D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3352800"/>
          </a:xfrm>
        </p:spPr>
        <p:txBody>
          <a:bodyPr>
            <a:noAutofit/>
          </a:bodyPr>
          <a:lstStyle/>
          <a:p>
            <a:r>
              <a:rPr lang="en-US" sz="4000" dirty="0" smtClean="0"/>
              <a:t>Explain ticketing and seating arrangements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SEM2 3.01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168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Festival / Lawn Seating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Festival </a:t>
            </a:r>
            <a:r>
              <a:rPr lang="en-US" dirty="0"/>
              <a:t>or lawn seating is an open seating arrangement in which spectators can sit anywhere they desire. </a:t>
            </a:r>
            <a:endParaRPr lang="en-US" dirty="0" smtClean="0"/>
          </a:p>
          <a:p>
            <a:r>
              <a:rPr lang="en-US" dirty="0" smtClean="0"/>
              <a:t>Some </a:t>
            </a:r>
            <a:r>
              <a:rPr lang="en-US" dirty="0"/>
              <a:t>concert venues have this type of seating arrangement.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spectator generally pays less for the ticket and is not close to the stage or event.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324571"/>
            <a:ext cx="2695575" cy="2019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982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Reserved Seating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Reserved </a:t>
            </a:r>
            <a:r>
              <a:rPr lang="en-US" dirty="0"/>
              <a:t>seating is often located within close range of the event and seats are assigned or numbered.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When spectators purchase reserved-seat tickets, the facility holds specific seats for the spectators in certain sections of the facility.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810000"/>
            <a:ext cx="3694834" cy="221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43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Luxury Boxes/ Suite Seats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Luxury boxes are generally purchased by businesses and have more amenities than other seating arrangements. </a:t>
            </a:r>
          </a:p>
          <a:p>
            <a:r>
              <a:rPr lang="en-US" dirty="0" smtClean="0"/>
              <a:t>Tickets for box or suite seats are the most expensive, have the best view, and are often purchased by businesses for entertaining clients.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4318462"/>
            <a:ext cx="3000375" cy="199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194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5565648" cy="758952"/>
          </a:xfrm>
        </p:spPr>
        <p:txBody>
          <a:bodyPr/>
          <a:lstStyle/>
          <a:p>
            <a:r>
              <a:rPr lang="en-US" dirty="0" smtClean="0"/>
              <a:t>General Admission Seats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General admission allows spectators to sit anywhere in a very specific area. General admission seats are usually closer to the stage or event than festival seats, but farther away than reserved seats. </a:t>
            </a:r>
          </a:p>
          <a:p>
            <a:r>
              <a:rPr lang="en-US" dirty="0" smtClean="0"/>
              <a:t>General admission seats are usually the least expensive, and offer seats on a first-come, first-serve basis, in limited sections of the arena or stadium. </a:t>
            </a:r>
          </a:p>
          <a:p>
            <a:r>
              <a:rPr lang="en-US" dirty="0" smtClean="0"/>
              <a:t>These seats are usually located in areas of the facility that do not provide the best view of the sport event. </a:t>
            </a:r>
          </a:p>
          <a:p>
            <a:r>
              <a:rPr lang="en-US" dirty="0" smtClean="0"/>
              <a:t>These seats tend to attract value-oriented spectators.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228601"/>
            <a:ext cx="2457450" cy="1260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678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Knowing Prices of Seat Types is Important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7048"/>
            <a:ext cx="4419600" cy="4797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Sport/event </a:t>
            </a:r>
            <a:r>
              <a:rPr lang="en-US" dirty="0"/>
              <a:t>marketers should be familiar with the seating arrangements in the facility where the sport or event will be held.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They </a:t>
            </a:r>
            <a:r>
              <a:rPr lang="en-US" dirty="0"/>
              <a:t>should also know the prices for each type of seat such as box seat, balcony seat, end-zone seat, etc. 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819400"/>
            <a:ext cx="4481945" cy="2731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923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Knowing Prices of Seat Types is Important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Marketers need this information to be able to help customers obtain the type of seats they want at the price they want to pay. </a:t>
            </a:r>
          </a:p>
          <a:p>
            <a:r>
              <a:rPr lang="en-US" dirty="0" smtClean="0"/>
              <a:t>For example, some customers may be willing to pay a higher price for seats in a preferred section because they want to have an unobstructed view. </a:t>
            </a:r>
          </a:p>
          <a:p>
            <a:r>
              <a:rPr lang="en-US" dirty="0" smtClean="0"/>
              <a:t>Others may be more interested in saving money and are not concerned with location.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4174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20</TotalTime>
  <Words>368</Words>
  <Application>Microsoft Office PowerPoint</Application>
  <PresentationFormat>On-screen Show (4:3)</PresentationFormat>
  <Paragraphs>24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Civic</vt:lpstr>
      <vt:lpstr>SEM2 3.01</vt:lpstr>
      <vt:lpstr>Festival / Lawn Seating</vt:lpstr>
      <vt:lpstr>Reserved Seating</vt:lpstr>
      <vt:lpstr>Luxury Boxes/ Suite Seats</vt:lpstr>
      <vt:lpstr>General Admission Seats</vt:lpstr>
      <vt:lpstr>Knowing Prices of Seat Types is Important</vt:lpstr>
      <vt:lpstr>Knowing Prices of Seat Types is Important</vt:lpstr>
    </vt:vector>
  </TitlesOfParts>
  <Company>YCS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SEM2 3.01</dc:title>
  <dc:creator>6610</dc:creator>
  <cp:lastModifiedBy>Karen Isbell</cp:lastModifiedBy>
  <cp:revision>3</cp:revision>
  <dcterms:created xsi:type="dcterms:W3CDTF">2014-03-25T12:48:38Z</dcterms:created>
  <dcterms:modified xsi:type="dcterms:W3CDTF">2014-04-07T13:05:25Z</dcterms:modified>
</cp:coreProperties>
</file>