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EF774A8-E5CC-45A1-8ECD-830980F308BF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F2050E8-D26D-4545-B944-B2AB25FFB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ortsnetworker.com/2012/02/15/the-psychology-of-sports-fans-what-makes-them-so-craz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 smtClean="0"/>
              <a:t>2.05: SEM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/>
              <a:t>Utilize </a:t>
            </a:r>
            <a:r>
              <a:rPr lang="en-US" dirty="0" smtClean="0"/>
              <a:t>publicity/public-relations </a:t>
            </a:r>
            <a:r>
              <a:rPr lang="en-US" dirty="0"/>
              <a:t>activities to create goodwill with </a:t>
            </a:r>
            <a:r>
              <a:rPr lang="en-US" dirty="0" smtClean="0"/>
              <a:t>stakeholders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30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Reasons for maintaining/ building </a:t>
            </a:r>
            <a:r>
              <a:rPr lang="en-US" dirty="0"/>
              <a:t>f</a:t>
            </a:r>
            <a:r>
              <a:rPr lang="en-US" dirty="0" smtClean="0"/>
              <a:t>an </a:t>
            </a:r>
            <a:r>
              <a:rPr lang="en-US" dirty="0"/>
              <a:t>s</a:t>
            </a:r>
            <a:r>
              <a:rPr lang="en-US" dirty="0" smtClean="0"/>
              <a:t>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Maintaining allows you to have repeat customers and help the building process</a:t>
            </a:r>
          </a:p>
          <a:p>
            <a:r>
              <a:rPr lang="en-US" dirty="0" smtClean="0"/>
              <a:t>This is the event’s primary income</a:t>
            </a:r>
          </a:p>
          <a:p>
            <a:r>
              <a:rPr lang="en-US" dirty="0" smtClean="0"/>
              <a:t>More tickets sold = more money</a:t>
            </a:r>
          </a:p>
          <a:p>
            <a:r>
              <a:rPr lang="en-US" dirty="0" smtClean="0"/>
              <a:t>Fans will encourage their friends to come with them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700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Things that can be used to maintain/build fan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Get the </a:t>
            </a:r>
            <a:r>
              <a:rPr lang="en-US" dirty="0" smtClean="0"/>
              <a:t>people </a:t>
            </a:r>
            <a:r>
              <a:rPr lang="en-US" dirty="0"/>
              <a:t>involved with the event to perform at their highest </a:t>
            </a:r>
            <a:r>
              <a:rPr lang="en-US" dirty="0" smtClean="0"/>
              <a:t>level</a:t>
            </a:r>
          </a:p>
          <a:p>
            <a:pPr lvl="0"/>
            <a:r>
              <a:rPr lang="en-US" dirty="0" smtClean="0"/>
              <a:t>Give the fans a reminder about the event</a:t>
            </a:r>
          </a:p>
          <a:p>
            <a:pPr lvl="0"/>
            <a:r>
              <a:rPr lang="en-US" dirty="0" smtClean="0"/>
              <a:t>Inform local people about the event</a:t>
            </a:r>
          </a:p>
          <a:p>
            <a:pPr lvl="0"/>
            <a:r>
              <a:rPr lang="en-US" dirty="0" smtClean="0"/>
              <a:t>Send out news letters to season ticket holders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673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Techniques to maintain/build fan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Having a winning team</a:t>
            </a:r>
            <a:endParaRPr lang="en-US" dirty="0"/>
          </a:p>
          <a:p>
            <a:pPr lvl="0"/>
            <a:r>
              <a:rPr lang="en-US" dirty="0" smtClean="0"/>
              <a:t>Giveaways</a:t>
            </a:r>
          </a:p>
          <a:p>
            <a:pPr lvl="0"/>
            <a:r>
              <a:rPr lang="en-US" dirty="0" smtClean="0"/>
              <a:t>Promotions throughout the off-season</a:t>
            </a:r>
          </a:p>
          <a:p>
            <a:r>
              <a:rPr lang="en-US" dirty="0"/>
              <a:t>Have one or more of your sponsors hand out free items to the first few people to walk through the gates (i.e., T-shirts, bobble heads, etc.)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702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</a:t>
            </a:r>
            <a:r>
              <a:rPr lang="en-US" dirty="0" smtClean="0"/>
              <a:t>ommunity Outreach </a:t>
            </a:r>
            <a:r>
              <a:rPr lang="en-US" dirty="0"/>
              <a:t>P</a:t>
            </a:r>
            <a:r>
              <a:rPr lang="en-US" dirty="0" smtClean="0"/>
              <a:t>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purpose of community outreach projects are to spread good throughout a community, while you as a team may benefit.</a:t>
            </a:r>
          </a:p>
          <a:p>
            <a:r>
              <a:rPr lang="en-US" sz="2800" dirty="0" smtClean="0"/>
              <a:t>You may create opportunities where you connect your community and you may get some unexpected benefits.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4682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Event Marketers Become Involved With Outreach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To promote their teams/sport events</a:t>
            </a:r>
          </a:p>
          <a:p>
            <a:r>
              <a:rPr lang="en-US" sz="2800" dirty="0" smtClean="0"/>
              <a:t>To promote products and </a:t>
            </a:r>
            <a:r>
              <a:rPr lang="en-US" sz="2800" dirty="0"/>
              <a:t>services through sporting events and sports </a:t>
            </a:r>
            <a:r>
              <a:rPr lang="en-US" sz="2800" dirty="0" smtClean="0"/>
              <a:t>teams</a:t>
            </a:r>
          </a:p>
          <a:p>
            <a:r>
              <a:rPr lang="en-US" sz="2800" dirty="0" smtClean="0"/>
              <a:t>To help out the community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1906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Ways Event Marketers Become Involved With Community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Hold a relay race or bike race to support a local organization to promote your team.</a:t>
            </a:r>
          </a:p>
          <a:p>
            <a:r>
              <a:rPr lang="en-US" sz="2800" dirty="0" smtClean="0"/>
              <a:t>Give away free merchandise to your community to promote your team.</a:t>
            </a:r>
          </a:p>
          <a:p>
            <a:r>
              <a:rPr lang="en-US" sz="2800" dirty="0" smtClean="0"/>
              <a:t>Have a chance to win tickets to one of your teams sporting events.</a:t>
            </a:r>
          </a:p>
          <a:p>
            <a:r>
              <a:rPr lang="en-US" sz="2800" dirty="0" smtClean="0"/>
              <a:t>Give away a meet/greet to the team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013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Build Fan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://www.sportsnetworker.com/2012/02/15/the-psychology-of-sports-fans-what-makes-them-so-crazy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2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97</TotalTime>
  <Words>279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Pushpin</vt:lpstr>
      <vt:lpstr>2.05: SEM II</vt:lpstr>
      <vt:lpstr>Reasons for maintaining/ building fan support</vt:lpstr>
      <vt:lpstr>Things that can be used to maintain/build fan support</vt:lpstr>
      <vt:lpstr>Techniques to maintain/build fan support</vt:lpstr>
      <vt:lpstr>Community Outreach Projects</vt:lpstr>
      <vt:lpstr>Why Event Marketers Become Involved With Outreach Projects</vt:lpstr>
      <vt:lpstr>Ways Event Marketers Become Involved With Community Projects</vt:lpstr>
      <vt:lpstr>How to Build Fan Support</vt:lpstr>
    </vt:vector>
  </TitlesOfParts>
  <Company>Wake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2.05A: SEM II</dc:title>
  <dc:creator>102118</dc:creator>
  <cp:lastModifiedBy>Karen Isbell</cp:lastModifiedBy>
  <cp:revision>12</cp:revision>
  <dcterms:created xsi:type="dcterms:W3CDTF">2014-03-05T13:04:07Z</dcterms:created>
  <dcterms:modified xsi:type="dcterms:W3CDTF">2014-04-02T12:44:04Z</dcterms:modified>
</cp:coreProperties>
</file>