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88F23BC-BD85-4FE0-A9C9-A7C7BC20335C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41FDAA9-BBEF-4E24-889C-522036A0979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SEM II-2.01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Negotiate Sport/Event Contract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 of Sport/Event Contract Negotiations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Ultimate goal is gain the sponsorship contract!</a:t>
            </a:r>
          </a:p>
          <a:p>
            <a:r>
              <a:rPr lang="en-US" dirty="0" smtClean="0"/>
              <a:t>Build Trust with the sponsor</a:t>
            </a:r>
          </a:p>
          <a:p>
            <a:r>
              <a:rPr lang="en-US" dirty="0" smtClean="0"/>
              <a:t>Make sure both parties are “winners”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Ground Rules for Effective Negotiations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en-US" dirty="0" smtClean="0"/>
              <a:t>Do your homework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Know your alternatives or BATNA (best alternative to a negotiated agreement) in case the deal does not happen.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Know your counterpart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Know the Standards</a:t>
            </a:r>
          </a:p>
          <a:p>
            <a:pPr marL="514350" indent="-514350"/>
            <a:r>
              <a:rPr lang="en-US" dirty="0" smtClean="0"/>
              <a:t>Double and Triple Think-anticipate what the other party wants (double) and anticipate what the other party thinks you want (triple).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Ground Rules -</a:t>
            </a:r>
            <a:r>
              <a:rPr lang="en-US" dirty="0" err="1" smtClean="0"/>
              <a:t>Con’t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External listening-actually listen to the other party.</a:t>
            </a:r>
          </a:p>
          <a:p>
            <a:r>
              <a:rPr lang="en-US" dirty="0" smtClean="0"/>
              <a:t>Make an aggressive first offer.</a:t>
            </a:r>
          </a:p>
          <a:p>
            <a:pPr lvl="1"/>
            <a:r>
              <a:rPr lang="en-US" dirty="0" smtClean="0"/>
              <a:t>Present multiple, equivalent, simultaneous offers.</a:t>
            </a:r>
          </a:p>
          <a:p>
            <a:pPr lvl="1"/>
            <a:r>
              <a:rPr lang="en-US" dirty="0" smtClean="0"/>
              <a:t>But NO more than 3 offers at once!</a:t>
            </a:r>
          </a:p>
          <a:p>
            <a:pPr lvl="1">
              <a:buNone/>
            </a:pPr>
            <a:r>
              <a:rPr lang="en-US" dirty="0" smtClean="0"/>
              <a:t>		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Fear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 beyond “positions”</a:t>
            </a:r>
          </a:p>
          <a:p>
            <a:pPr lvl="1"/>
            <a:r>
              <a:rPr lang="en-US" dirty="0" smtClean="0"/>
              <a:t>Not be intimidated or intimidating</a:t>
            </a:r>
          </a:p>
          <a:p>
            <a:pPr lvl="1"/>
            <a:r>
              <a:rPr lang="en-US" dirty="0" smtClean="0"/>
              <a:t>Own you Power-”position power” never assume because someone has titled position that he/she is the “all power”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Factors to Research before Negotiating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know the BATNA, in case you aren’t successful.</a:t>
            </a:r>
          </a:p>
          <a:p>
            <a:r>
              <a:rPr lang="en-US" dirty="0" smtClean="0"/>
              <a:t>Trademarks</a:t>
            </a:r>
          </a:p>
          <a:p>
            <a:r>
              <a:rPr lang="en-US" dirty="0" smtClean="0"/>
              <a:t>Merchandising</a:t>
            </a:r>
          </a:p>
          <a:p>
            <a:r>
              <a:rPr lang="en-US" dirty="0" smtClean="0"/>
              <a:t>Company status</a:t>
            </a:r>
          </a:p>
          <a:p>
            <a:r>
              <a:rPr lang="en-US" dirty="0" smtClean="0"/>
              <a:t>Terms of contracts</a:t>
            </a:r>
          </a:p>
          <a:p>
            <a:r>
              <a:rPr lang="en-US" dirty="0" smtClean="0"/>
              <a:t>Past sponsorships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Items to be Included in Negotiations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Fee and Payment Schedules</a:t>
            </a:r>
          </a:p>
          <a:p>
            <a:r>
              <a:rPr lang="en-US" dirty="0" smtClean="0"/>
              <a:t>Exclusivity</a:t>
            </a:r>
          </a:p>
          <a:p>
            <a:r>
              <a:rPr lang="en-US" dirty="0" smtClean="0"/>
              <a:t>Lead time</a:t>
            </a:r>
          </a:p>
          <a:p>
            <a:r>
              <a:rPr lang="en-US" dirty="0" smtClean="0"/>
              <a:t>Reach</a:t>
            </a:r>
          </a:p>
          <a:p>
            <a:r>
              <a:rPr lang="en-US" dirty="0" smtClean="0"/>
              <a:t>Brand Positioning</a:t>
            </a:r>
          </a:p>
          <a:p>
            <a:r>
              <a:rPr lang="en-US" dirty="0" smtClean="0"/>
              <a:t>On-site sales</a:t>
            </a:r>
          </a:p>
          <a:p>
            <a:r>
              <a:rPr lang="en-US" dirty="0" smtClean="0"/>
              <a:t>Signage</a:t>
            </a:r>
          </a:p>
          <a:p>
            <a:r>
              <a:rPr lang="en-US" dirty="0" smtClean="0"/>
              <a:t>Product Placement</a:t>
            </a:r>
          </a:p>
          <a:p>
            <a:r>
              <a:rPr lang="en-US" dirty="0" smtClean="0"/>
              <a:t>Ticket Discounts</a:t>
            </a:r>
            <a:r>
              <a:rPr lang="en-US" dirty="0"/>
              <a:t> </a:t>
            </a:r>
            <a:r>
              <a:rPr lang="en-US" dirty="0" smtClean="0"/>
              <a:t>or Premium Tickets</a:t>
            </a:r>
          </a:p>
          <a:p>
            <a:r>
              <a:rPr lang="en-US" dirty="0" smtClean="0"/>
              <a:t>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55</TotalTime>
  <Words>214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Verve</vt:lpstr>
      <vt:lpstr>SEM II-2.01</vt:lpstr>
      <vt:lpstr>Goal of Sport/Event Contract Negotiations</vt:lpstr>
      <vt:lpstr>Ground Rules for Effective Negotiations</vt:lpstr>
      <vt:lpstr>Ground Rules -Con’t.</vt:lpstr>
      <vt:lpstr>Negotiation Fear</vt:lpstr>
      <vt:lpstr>Factors to Research before Negotiating</vt:lpstr>
      <vt:lpstr>Items to be Included in Negotiations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 II-2.01</dc:title>
  <dc:creator>LCS Staff</dc:creator>
  <cp:lastModifiedBy>Karen Isbell</cp:lastModifiedBy>
  <cp:revision>6</cp:revision>
  <dcterms:created xsi:type="dcterms:W3CDTF">2013-10-02T18:43:48Z</dcterms:created>
  <dcterms:modified xsi:type="dcterms:W3CDTF">2014-03-13T13:01:40Z</dcterms:modified>
</cp:coreProperties>
</file>