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785609-07F6-4A3F-9311-BB7C33120FF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87F5FD-1D56-44FF-8387-300E4688B30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Sports &amp; Entertainment Marketing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1.14 Employ sales processes and techniques to enhance customer relationships and to increase the likelihood of </a:t>
            </a:r>
            <a:r>
              <a:rPr lang="en-US" smtClean="0"/>
              <a:t>making sales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6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Considerations in “Selling” a 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7096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sportscape</a:t>
            </a:r>
            <a:r>
              <a:rPr lang="en-US" dirty="0" smtClean="0"/>
              <a:t> is the physical surroundings of a venue that impact spectators’ desire to attend, stay at, and ultimately return to a venue and/or event.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057650"/>
            <a:ext cx="3276600" cy="229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35292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60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Impact the </a:t>
            </a:r>
            <a:r>
              <a:rPr lang="en-US" dirty="0" err="1" smtClean="0"/>
              <a:t>Sportscape</a:t>
            </a:r>
            <a:r>
              <a:rPr lang="en-US" dirty="0" smtClean="0"/>
              <a:t> of the 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Newness of the venue</a:t>
            </a:r>
          </a:p>
          <a:p>
            <a:r>
              <a:rPr lang="en-US" dirty="0" smtClean="0"/>
              <a:t>Aesthetics or beauty of the venue</a:t>
            </a:r>
          </a:p>
          <a:p>
            <a:r>
              <a:rPr lang="en-US" dirty="0" smtClean="0"/>
              <a:t>Seat comfort</a:t>
            </a:r>
          </a:p>
          <a:p>
            <a:r>
              <a:rPr lang="en-US" dirty="0" smtClean="0"/>
              <a:t>Ease of layout</a:t>
            </a:r>
          </a:p>
          <a:p>
            <a:r>
              <a:rPr lang="en-US" dirty="0" smtClean="0"/>
              <a:t>Cleanliness of venue</a:t>
            </a:r>
          </a:p>
          <a:p>
            <a:r>
              <a:rPr lang="en-US" dirty="0" smtClean="0"/>
              <a:t>Perceived crowding</a:t>
            </a:r>
          </a:p>
          <a:p>
            <a:r>
              <a:rPr lang="en-US" dirty="0" smtClean="0"/>
              <a:t>Adequate parking, access to public transportation</a:t>
            </a:r>
          </a:p>
          <a:p>
            <a:r>
              <a:rPr lang="en-US" dirty="0" smtClean="0"/>
              <a:t>Reasonably priced concessions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763"/>
          <a:stretch/>
        </p:blipFill>
        <p:spPr bwMode="auto">
          <a:xfrm>
            <a:off x="5527534" y="2743200"/>
            <a:ext cx="276874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47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Incentives to Offer When “Selling” a 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4709160"/>
          </a:xfrm>
        </p:spPr>
        <p:txBody>
          <a:bodyPr/>
          <a:lstStyle/>
          <a:p>
            <a:r>
              <a:rPr lang="en-US" dirty="0" smtClean="0"/>
              <a:t>Sponsor naming rights for venue</a:t>
            </a:r>
          </a:p>
          <a:p>
            <a:r>
              <a:rPr lang="en-US" dirty="0" smtClean="0"/>
              <a:t>Signage and exclusive advertising</a:t>
            </a:r>
          </a:p>
          <a:p>
            <a:r>
              <a:rPr lang="en-US" dirty="0" smtClean="0"/>
              <a:t>Information booths/tents (a source of sales leads)</a:t>
            </a:r>
          </a:p>
          <a:p>
            <a:r>
              <a:rPr lang="en-US" dirty="0" smtClean="0"/>
              <a:t>Activity centers promoting the sponsor’s goods/services</a:t>
            </a:r>
          </a:p>
          <a:p>
            <a:r>
              <a:rPr lang="en-US" dirty="0" smtClean="0"/>
              <a:t>Exclusive sales rights of sponsor’s products or services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52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8595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7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Procedures to Follow when “Selling” a 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Emphasize:</a:t>
            </a:r>
          </a:p>
          <a:p>
            <a:pPr lvl="1"/>
            <a:r>
              <a:rPr lang="en-US" dirty="0" err="1" smtClean="0"/>
              <a:t>Sportscape</a:t>
            </a:r>
            <a:r>
              <a:rPr lang="en-US" dirty="0" smtClean="0"/>
              <a:t> of the venue</a:t>
            </a:r>
          </a:p>
          <a:p>
            <a:pPr lvl="1"/>
            <a:r>
              <a:rPr lang="en-US" dirty="0" smtClean="0"/>
              <a:t>Match-up between event’s needs and venue’s assets</a:t>
            </a:r>
          </a:p>
          <a:p>
            <a:pPr lvl="1"/>
            <a:r>
              <a:rPr lang="en-US" dirty="0" smtClean="0"/>
              <a:t>Signage promoting sponsor</a:t>
            </a:r>
          </a:p>
          <a:p>
            <a:pPr lvl="1"/>
            <a:r>
              <a:rPr lang="en-US" dirty="0" smtClean="0"/>
              <a:t>Sponsor as sole advertiser</a:t>
            </a:r>
          </a:p>
          <a:p>
            <a:pPr lvl="1"/>
            <a:r>
              <a:rPr lang="en-US" dirty="0" smtClean="0"/>
              <a:t>Naming rights given to sponsor</a:t>
            </a:r>
          </a:p>
          <a:p>
            <a:pPr lvl="1"/>
            <a:r>
              <a:rPr lang="en-US" dirty="0" smtClean="0"/>
              <a:t>Uniqueness of venue</a:t>
            </a:r>
          </a:p>
          <a:p>
            <a:pPr lvl="1"/>
            <a:r>
              <a:rPr lang="en-US" dirty="0" smtClean="0"/>
              <a:t>Ability to match sponsor’s objective’s with venue layout</a:t>
            </a:r>
          </a:p>
          <a:p>
            <a:pPr lvl="1"/>
            <a:r>
              <a:rPr lang="en-US" dirty="0" smtClean="0"/>
              <a:t>Giveaways (e.g., special seating, event apparel, VIP lounge,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4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</TotalTime>
  <Words>198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Sports &amp; Entertainment Marketing II</vt:lpstr>
      <vt:lpstr>Considerations in “Selling” a Venue</vt:lpstr>
      <vt:lpstr>Factors that Impact the Sportscape of the Venue</vt:lpstr>
      <vt:lpstr>Incentives to Offer When “Selling” a Venue</vt:lpstr>
      <vt:lpstr>Procedures to Follow when “Selling” a Venue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&amp; Entertainment Marketing II</dc:title>
  <dc:creator>CCS</dc:creator>
  <cp:lastModifiedBy>Karen Isbell</cp:lastModifiedBy>
  <cp:revision>15</cp:revision>
  <cp:lastPrinted>2013-09-12T14:37:30Z</cp:lastPrinted>
  <dcterms:created xsi:type="dcterms:W3CDTF">2013-09-12T14:14:29Z</dcterms:created>
  <dcterms:modified xsi:type="dcterms:W3CDTF">2014-03-10T13:06:42Z</dcterms:modified>
</cp:coreProperties>
</file>