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1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EE3060C-70A5-4959-82B7-D00EDFB93425}" type="datetimeFigureOut">
              <a:rPr lang="en-US" smtClean="0"/>
              <a:pPr/>
              <a:t>3/4/2014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F638132-167E-4EAB-871A-1D01DC8D2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7800"/>
            <a:ext cx="9144000" cy="3048000"/>
          </a:xfrm>
        </p:spPr>
        <p:txBody>
          <a:bodyPr>
            <a:normAutofit/>
          </a:bodyPr>
          <a:lstStyle/>
          <a:p>
            <a:pPr marL="65088" algn="ctr"/>
            <a:r>
              <a:rPr lang="en-US" dirty="0" smtClean="0"/>
              <a:t>SEM II-1.12 </a:t>
            </a:r>
            <a:br>
              <a:rPr lang="en-US" dirty="0" smtClean="0"/>
            </a:br>
            <a:r>
              <a:rPr lang="en-US" dirty="0" smtClean="0"/>
              <a:t>Prospect for Corporate Sponsorships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67494"/>
            <a:ext cx="8610600" cy="1561306"/>
          </a:xfrm>
        </p:spPr>
        <p:txBody>
          <a:bodyPr>
            <a:normAutofit/>
          </a:bodyPr>
          <a:lstStyle/>
          <a:p>
            <a:pPr marL="169863"/>
            <a:r>
              <a:rPr lang="en-US" dirty="0" smtClean="0"/>
              <a:t>Determine your 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your homework!</a:t>
            </a:r>
          </a:p>
          <a:p>
            <a:pPr lvl="1"/>
            <a:r>
              <a:rPr lang="en-US" dirty="0" smtClean="0"/>
              <a:t>What are current trends at both the regional and national level?</a:t>
            </a:r>
          </a:p>
          <a:p>
            <a:pPr lvl="1"/>
            <a:r>
              <a:rPr lang="en-US" dirty="0" smtClean="0"/>
              <a:t>How many people are involved in your event?</a:t>
            </a:r>
          </a:p>
          <a:p>
            <a:pPr lvl="1"/>
            <a:r>
              <a:rPr lang="en-US" dirty="0" smtClean="0"/>
              <a:t>Go outside your comfort zone!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506"/>
          </a:xfrm>
        </p:spPr>
        <p:txBody>
          <a:bodyPr>
            <a:normAutofit fontScale="90000"/>
          </a:bodyPr>
          <a:lstStyle/>
          <a:p>
            <a:pPr marL="125413"/>
            <a:r>
              <a:rPr lang="en-US" dirty="0" smtClean="0"/>
              <a:t>Set Sponsorship Packages/Levels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5715000"/>
          </a:xfrm>
        </p:spPr>
        <p:txBody>
          <a:bodyPr/>
          <a:lstStyle/>
          <a:p>
            <a:r>
              <a:rPr lang="en-US" dirty="0" smtClean="0"/>
              <a:t>Base packages/levels on the benefits to the companies.</a:t>
            </a:r>
          </a:p>
          <a:p>
            <a:pPr lvl="1"/>
            <a:r>
              <a:rPr lang="en-US" dirty="0" smtClean="0"/>
              <a:t>Put a price on each benefit you’ll offer and the prices into the cost of the level.</a:t>
            </a:r>
          </a:p>
          <a:p>
            <a:pPr lvl="1"/>
            <a:r>
              <a:rPr lang="en-US" dirty="0" smtClean="0"/>
              <a:t>Be flexible with levels, customizing levels may be beneficial to your event.</a:t>
            </a:r>
          </a:p>
          <a:p>
            <a:pPr lvl="1"/>
            <a:r>
              <a:rPr lang="en-US" dirty="0" smtClean="0"/>
              <a:t>Sell the brand exposure through the packages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990600"/>
          </a:xfrm>
        </p:spPr>
        <p:txBody>
          <a:bodyPr/>
          <a:lstStyle/>
          <a:p>
            <a:pPr marL="65088"/>
            <a:r>
              <a:rPr lang="en-US" dirty="0" smtClean="0"/>
              <a:t>Set Sponsorship Packages/Levels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5235608"/>
          </a:xfrm>
        </p:spPr>
        <p:txBody>
          <a:bodyPr>
            <a:normAutofit/>
          </a:bodyPr>
          <a:lstStyle/>
          <a:p>
            <a:pPr marL="448056" lvl="1" indent="-384048">
              <a:buSzPct val="80000"/>
              <a:buFont typeface="Wingdings 2"/>
              <a:buChar char=""/>
            </a:pPr>
            <a:r>
              <a:rPr lang="en-US" dirty="0" smtClean="0"/>
              <a:t>Standard inclusions/items which may be included in pricing, but not limited to:</a:t>
            </a:r>
          </a:p>
          <a:p>
            <a:pPr lvl="1"/>
            <a:r>
              <a:rPr lang="en-US" dirty="0" smtClean="0"/>
              <a:t>Branding inside the event</a:t>
            </a:r>
          </a:p>
          <a:p>
            <a:pPr lvl="1"/>
            <a:r>
              <a:rPr lang="en-US" dirty="0" smtClean="0"/>
              <a:t>Press wall branding</a:t>
            </a:r>
          </a:p>
          <a:p>
            <a:pPr lvl="1"/>
            <a:r>
              <a:rPr lang="en-US" dirty="0" smtClean="0"/>
              <a:t>Gift bag inclusions</a:t>
            </a:r>
          </a:p>
          <a:p>
            <a:pPr lvl="1"/>
            <a:r>
              <a:rPr lang="en-US" dirty="0" smtClean="0"/>
              <a:t>Logos on invites</a:t>
            </a:r>
          </a:p>
          <a:p>
            <a:pPr lvl="1"/>
            <a:r>
              <a:rPr lang="en-US" dirty="0" smtClean="0"/>
              <a:t>Signage or banners</a:t>
            </a:r>
          </a:p>
          <a:p>
            <a:pPr lvl="1"/>
            <a:r>
              <a:rPr lang="en-US" dirty="0" smtClean="0"/>
              <a:t>Dinner table, hole sponsor, etc</a:t>
            </a:r>
          </a:p>
          <a:p>
            <a:pPr lvl="1"/>
            <a:r>
              <a:rPr lang="en-US" dirty="0" smtClean="0"/>
              <a:t>Business Name on/in Program</a:t>
            </a:r>
          </a:p>
          <a:p>
            <a:pPr lvl="1"/>
            <a:r>
              <a:rPr lang="en-US" dirty="0" smtClean="0"/>
              <a:t>Ads in newspapers, magazines, online with sponsor names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951706"/>
          </a:xfrm>
        </p:spPr>
        <p:txBody>
          <a:bodyPr/>
          <a:lstStyle/>
          <a:p>
            <a:pPr marL="65088">
              <a:tabLst>
                <a:tab pos="60325" algn="l"/>
              </a:tabLst>
            </a:pPr>
            <a:r>
              <a:rPr lang="en-US" dirty="0" smtClean="0"/>
              <a:t>Set Sponsorship Packages/Levels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5083208"/>
          </a:xfrm>
        </p:spPr>
        <p:txBody>
          <a:bodyPr/>
          <a:lstStyle/>
          <a:p>
            <a:r>
              <a:rPr lang="en-US" dirty="0" smtClean="0"/>
              <a:t>Normally set in three tiers:</a:t>
            </a:r>
          </a:p>
          <a:p>
            <a:r>
              <a:rPr lang="en-US" dirty="0" smtClean="0"/>
              <a:t>Platinum-top</a:t>
            </a:r>
          </a:p>
          <a:p>
            <a:r>
              <a:rPr lang="en-US" dirty="0" smtClean="0"/>
              <a:t>Gold-middle </a:t>
            </a:r>
          </a:p>
          <a:p>
            <a:r>
              <a:rPr lang="en-US" dirty="0" smtClean="0"/>
              <a:t>Silver-bottom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69863"/>
            <a:r>
              <a:rPr lang="en-US" dirty="0" smtClean="0"/>
              <a:t>Make 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Send emails and call potential sponsors.</a:t>
            </a:r>
          </a:p>
          <a:p>
            <a:pPr lvl="1"/>
            <a:r>
              <a:rPr lang="en-US" dirty="0" smtClean="0"/>
              <a:t>Keep your pitch to 20 seconds or less.</a:t>
            </a:r>
          </a:p>
          <a:p>
            <a:pPr lvl="1"/>
            <a:r>
              <a:rPr lang="en-US" dirty="0" smtClean="0"/>
              <a:t>Make contact with the public relations or marketing department at the company.</a:t>
            </a:r>
          </a:p>
          <a:p>
            <a:pPr lvl="1"/>
            <a:r>
              <a:rPr lang="en-US" dirty="0" smtClean="0"/>
              <a:t>Always include your event/company bio and introduce yourself.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Give “Added Value”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will you broaden potential sponsors “reach” at your event.</a:t>
            </a:r>
          </a:p>
          <a:p>
            <a:pPr lvl="1"/>
            <a:r>
              <a:rPr lang="en-US" dirty="0" smtClean="0"/>
              <a:t>Will there be celebrities or other influential people attending. They are known as “tastemakers”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Within a week after the event</a:t>
            </a:r>
          </a:p>
          <a:p>
            <a:r>
              <a:rPr lang="en-US" dirty="0" smtClean="0"/>
              <a:t>Send a thank you in a post event package</a:t>
            </a:r>
          </a:p>
          <a:p>
            <a:r>
              <a:rPr lang="en-US" dirty="0" smtClean="0"/>
              <a:t>Post Event Package should include all the facts from your event:</a:t>
            </a:r>
          </a:p>
          <a:p>
            <a:pPr lvl="1"/>
            <a:r>
              <a:rPr lang="en-US" dirty="0" smtClean="0"/>
              <a:t>Attendance, media coverage, all the “tastemakers” that attended, etc</a:t>
            </a:r>
          </a:p>
          <a:p>
            <a:pPr lvl="1"/>
            <a:r>
              <a:rPr lang="en-US" dirty="0" smtClean="0"/>
              <a:t>Assurance to your sponsor that their sponsorship was worth every penny!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112</TotalTime>
  <Words>283</Words>
  <Application>Microsoft Office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Verve</vt:lpstr>
      <vt:lpstr>SEM II-1.12  Prospect for Corporate Sponsorships</vt:lpstr>
      <vt:lpstr>Determine your audience</vt:lpstr>
      <vt:lpstr>Set Sponsorship Packages/Levels</vt:lpstr>
      <vt:lpstr>Set Sponsorship Packages/Levels</vt:lpstr>
      <vt:lpstr>Set Sponsorship Packages/Levels</vt:lpstr>
      <vt:lpstr>Make Contact</vt:lpstr>
      <vt:lpstr>Give “Added Value”</vt:lpstr>
      <vt:lpstr>Follow Up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 II-1.12  Prospect for Corporate Sponsorships</dc:title>
  <dc:creator>Tracy McNeill</dc:creator>
  <cp:lastModifiedBy>Karen Isbell</cp:lastModifiedBy>
  <cp:revision>16</cp:revision>
  <dcterms:created xsi:type="dcterms:W3CDTF">2013-09-24T00:01:07Z</dcterms:created>
  <dcterms:modified xsi:type="dcterms:W3CDTF">2014-03-04T18:36:52Z</dcterms:modified>
</cp:coreProperties>
</file>