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290EA64-D59C-4772-A060-6DED84465F2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DB64AE7-52F1-49FA-B0B3-740D5E0FB9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Sports &amp; Entertainment Marketing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1.11 Manage promotional activities to maximize return on promotional investments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86000"/>
            <a:ext cx="7745505" cy="3877815"/>
          </a:xfrm>
        </p:spPr>
        <p:txBody>
          <a:bodyPr/>
          <a:lstStyle/>
          <a:p>
            <a:r>
              <a:rPr lang="en-US" dirty="0" smtClean="0"/>
              <a:t>Direct sponsorship objectives – have a short term impact on consumer behavior and are focused on increasing sales</a:t>
            </a:r>
          </a:p>
          <a:p>
            <a:endParaRPr lang="en-US" dirty="0" smtClean="0"/>
          </a:p>
          <a:p>
            <a:r>
              <a:rPr lang="en-US" dirty="0" smtClean="0"/>
              <a:t>Indirect sponsorship objectives – lead to the long-term growth of the sponsor by generating product awareness and image before people buy the product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Types of Sponsorship </a:t>
            </a:r>
            <a:r>
              <a:rPr lang="en-US" sz="4800" dirty="0"/>
              <a:t>O</a:t>
            </a:r>
            <a:r>
              <a:rPr lang="en-US" sz="4800" dirty="0" smtClean="0"/>
              <a:t>bjectives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257800"/>
            <a:ext cx="2243137" cy="143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9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522985"/>
            <a:ext cx="7745505" cy="3877815"/>
          </a:xfrm>
        </p:spPr>
        <p:txBody>
          <a:bodyPr/>
          <a:lstStyle/>
          <a:p>
            <a:r>
              <a:rPr lang="en-US" dirty="0" smtClean="0"/>
              <a:t>Establish or improve their image</a:t>
            </a:r>
          </a:p>
          <a:p>
            <a:r>
              <a:rPr lang="en-US" dirty="0" smtClean="0"/>
              <a:t>Promote their products (and increase sales)</a:t>
            </a:r>
          </a:p>
          <a:p>
            <a:r>
              <a:rPr lang="en-US" dirty="0" smtClean="0"/>
              <a:t>Display goodwill</a:t>
            </a:r>
          </a:p>
          <a:p>
            <a:r>
              <a:rPr lang="en-US" dirty="0" smtClean="0"/>
              <a:t>Obtain access and exposure to the events’ target markets</a:t>
            </a:r>
          </a:p>
          <a:p>
            <a:r>
              <a:rPr lang="en-US" dirty="0" smtClean="0"/>
              <a:t>Outpace competition (become a sponsor before your competitor “blocks” your competitor out)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Corporation Sponsorships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771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446785"/>
            <a:ext cx="7745505" cy="3877815"/>
          </a:xfrm>
        </p:spPr>
        <p:txBody>
          <a:bodyPr/>
          <a:lstStyle/>
          <a:p>
            <a:r>
              <a:rPr lang="en-US" dirty="0" smtClean="0"/>
              <a:t>Sponsorships gives the sports marketer </a:t>
            </a:r>
            <a:br>
              <a:rPr lang="en-US" dirty="0" smtClean="0"/>
            </a:br>
            <a:r>
              <a:rPr lang="en-US" dirty="0" smtClean="0"/>
              <a:t>the resources to:</a:t>
            </a:r>
          </a:p>
          <a:p>
            <a:pPr lvl="2"/>
            <a:r>
              <a:rPr lang="en-US" dirty="0" smtClean="0"/>
              <a:t>Package their product</a:t>
            </a:r>
          </a:p>
          <a:p>
            <a:pPr lvl="2"/>
            <a:r>
              <a:rPr lang="en-US" dirty="0" smtClean="0"/>
              <a:t>Promote their product</a:t>
            </a:r>
          </a:p>
          <a:p>
            <a:pPr lvl="2"/>
            <a:r>
              <a:rPr lang="en-US" dirty="0" smtClean="0"/>
              <a:t>Deliver their product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do Sponsorships help the sports marketer?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86200"/>
            <a:ext cx="3623383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00575"/>
            <a:ext cx="23241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0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446785"/>
            <a:ext cx="7745505" cy="3877815"/>
          </a:xfrm>
        </p:spPr>
        <p:txBody>
          <a:bodyPr/>
          <a:lstStyle/>
          <a:p>
            <a:r>
              <a:rPr lang="en-US" dirty="0" smtClean="0"/>
              <a:t>Media exposure</a:t>
            </a:r>
          </a:p>
          <a:p>
            <a:pPr lvl="1"/>
            <a:r>
              <a:rPr lang="en-US" dirty="0"/>
              <a:t>Evaluating the number of stories and mentions in the media</a:t>
            </a:r>
          </a:p>
          <a:p>
            <a:r>
              <a:rPr lang="en-US" dirty="0" smtClean="0"/>
              <a:t>Sales figures pre- and post-event</a:t>
            </a:r>
          </a:p>
          <a:p>
            <a:r>
              <a:rPr lang="en-US" dirty="0" smtClean="0"/>
              <a:t>Surveys and in-depth interviews</a:t>
            </a:r>
          </a:p>
          <a:p>
            <a:pPr lvl="1"/>
            <a:r>
              <a:rPr lang="en-US" dirty="0" smtClean="0"/>
              <a:t>Gauging the image, attitudes, and awareness of events, sponsors, and products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70156"/>
            <a:ext cx="8077200" cy="1054250"/>
          </a:xfrm>
        </p:spPr>
        <p:txBody>
          <a:bodyPr/>
          <a:lstStyle/>
          <a:p>
            <a:r>
              <a:rPr lang="en-US" sz="4800" dirty="0" smtClean="0"/>
              <a:t>Methods to Evaluate Effectiveness of Sponsorship</a:t>
            </a:r>
            <a:endParaRPr lang="en-US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53000"/>
            <a:ext cx="245364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98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a particular sport/event achieve my marketing and organizational goals?</a:t>
            </a:r>
          </a:p>
          <a:p>
            <a:pPr lvl="1"/>
            <a:r>
              <a:rPr lang="en-US" dirty="0" smtClean="0"/>
              <a:t>What is the financial cost of the sponsorship?</a:t>
            </a:r>
          </a:p>
          <a:p>
            <a:pPr lvl="1"/>
            <a:r>
              <a:rPr lang="en-US" dirty="0" smtClean="0"/>
              <a:t>What is the length of the contract?</a:t>
            </a:r>
          </a:p>
          <a:p>
            <a:pPr lvl="1"/>
            <a:r>
              <a:rPr lang="en-US" dirty="0" smtClean="0"/>
              <a:t>What are the sponsorship benefits?</a:t>
            </a:r>
          </a:p>
          <a:p>
            <a:pPr lvl="1"/>
            <a:r>
              <a:rPr lang="en-US" dirty="0" smtClean="0"/>
              <a:t>What type of media coverage will there be?</a:t>
            </a:r>
          </a:p>
          <a:p>
            <a:pPr lvl="1"/>
            <a:r>
              <a:rPr lang="en-US" dirty="0" smtClean="0"/>
              <a:t>What is the fan attendance at the event, and what are the fans’ demographics? Is it my target market?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Potential Sponsors </a:t>
            </a:r>
            <a:br>
              <a:rPr lang="en-US" sz="4800" dirty="0" smtClean="0"/>
            </a:br>
            <a:r>
              <a:rPr lang="en-US" sz="4800" dirty="0" smtClean="0"/>
              <a:t>Must Ask…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5282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Consists of employees responsible for evaluating and selecting sponsorship options</a:t>
            </a:r>
          </a:p>
          <a:p>
            <a:r>
              <a:rPr lang="en-US" dirty="0" smtClean="0"/>
              <a:t>Four roles in this “buying center” consist of: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/>
              <a:t>Gatekeepers – Control the flow of information to others and act as a filtering device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/>
              <a:t>Influencers – Have input into the decision, usually based on their connections with the sports entity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/>
              <a:t>Decision-makers – Ultimately responsible for accepting/rejecting proposals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/>
              <a:t>Purchasers – Responsible for negotiating contracts and carrying out the terms of the sponsorship once the decision is made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 “Buying Center”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4752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27</TotalTime>
  <Words>311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Hardcover</vt:lpstr>
      <vt:lpstr>Sports &amp; Entertainment Marketing II</vt:lpstr>
      <vt:lpstr>Types of Sponsorship Objectives</vt:lpstr>
      <vt:lpstr>Corporation Sponsorships</vt:lpstr>
      <vt:lpstr>How do Sponsorships help the sports marketer?</vt:lpstr>
      <vt:lpstr>Methods to Evaluate Effectiveness of Sponsorship</vt:lpstr>
      <vt:lpstr>Potential Sponsors  Must Ask…</vt:lpstr>
      <vt:lpstr>A “Buying Center”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&amp; Entertainment Marketing II</dc:title>
  <dc:creator>CCS</dc:creator>
  <cp:lastModifiedBy>Karen Isbell</cp:lastModifiedBy>
  <cp:revision>8</cp:revision>
  <cp:lastPrinted>2013-09-12T13:18:41Z</cp:lastPrinted>
  <dcterms:created xsi:type="dcterms:W3CDTF">2013-09-12T13:05:23Z</dcterms:created>
  <dcterms:modified xsi:type="dcterms:W3CDTF">2014-03-03T14:24:47Z</dcterms:modified>
</cp:coreProperties>
</file>