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39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1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69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78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1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26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29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63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74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1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28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13093-633F-46E0-92C9-38541B82CEF2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7F20E-FB1E-4274-9824-49101123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9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1.09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Identify Sport/Event Trends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Channel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path through which goods and services travel from the vendor to the consumer.</a:t>
            </a:r>
          </a:p>
          <a:p>
            <a:r>
              <a:rPr lang="en-US" dirty="0" smtClean="0"/>
              <a:t>A DC can be as short as a direct transaction from the vendor to the consumer or may include several intermediaries along the way such as wholesalers, distributors, agents and retailers.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Channel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 process by which a producer or supplier directs marketing activity by involving and motivating parties comprising its channel of distribution.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Market research: identification of </a:t>
            </a:r>
            <a:r>
              <a:rPr lang="en-US" dirty="0" smtClean="0"/>
              <a:t>a specific market and</a:t>
            </a:r>
            <a:r>
              <a:rPr lang="en-US" dirty="0"/>
              <a:t> measurement of its size and </a:t>
            </a:r>
            <a:r>
              <a:rPr lang="en-US" dirty="0" smtClean="0"/>
              <a:t>other</a:t>
            </a:r>
            <a:r>
              <a:rPr lang="en-US" dirty="0"/>
              <a:t> characteristics.  </a:t>
            </a:r>
            <a:endParaRPr lang="en-US" dirty="0" smtClean="0"/>
          </a:p>
          <a:p>
            <a:r>
              <a:rPr lang="en-US" dirty="0" smtClean="0"/>
              <a:t>Information</a:t>
            </a:r>
            <a:r>
              <a:rPr lang="en-US" dirty="0"/>
              <a:t> for marketing research is collected from direct observation of the consumers </a:t>
            </a:r>
            <a:r>
              <a:rPr lang="en-US" dirty="0" smtClean="0"/>
              <a:t>such as: </a:t>
            </a:r>
            <a:r>
              <a:rPr lang="en-US" dirty="0"/>
              <a:t>in retail </a:t>
            </a:r>
            <a:r>
              <a:rPr lang="en-US" dirty="0" smtClean="0"/>
              <a:t>stores,</a:t>
            </a:r>
            <a:r>
              <a:rPr lang="en-US" dirty="0"/>
              <a:t> mail surveys, telephone or face-to-face interviews, </a:t>
            </a:r>
            <a:r>
              <a:rPr lang="en-US" dirty="0" smtClean="0"/>
              <a:t>and from published sources.</a:t>
            </a:r>
          </a:p>
          <a:p>
            <a:r>
              <a:rPr lang="en-US" dirty="0" smtClean="0"/>
              <a:t>The </a:t>
            </a:r>
            <a:r>
              <a:rPr lang="en-US" dirty="0"/>
              <a:t>main objective is to find a real need and fulfill it in a most cost effective and timely manner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Identification of a need or want and the characteristic of the good or service that will satisfy it.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Identification of the preferences, motivations, and buying behavior of the targeted customer.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Product/Service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 process of creating and changing the information about a company's catalog of offerings.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 </a:t>
            </a:r>
            <a:r>
              <a:rPr lang="en-US" dirty="0"/>
              <a:t>example, many business websites have a </a:t>
            </a:r>
            <a:r>
              <a:rPr lang="en-US" dirty="0" smtClean="0"/>
              <a:t>p/s management</a:t>
            </a:r>
            <a:r>
              <a:rPr lang="en-US" dirty="0"/>
              <a:t> specialist who maintains their online catalog according to the current list </a:t>
            </a:r>
            <a:r>
              <a:rPr lang="en-US" dirty="0" smtClean="0"/>
              <a:t>of</a:t>
            </a:r>
            <a:r>
              <a:rPr lang="en-US" dirty="0"/>
              <a:t> products and services that </a:t>
            </a:r>
            <a:r>
              <a:rPr lang="en-US" dirty="0" smtClean="0"/>
              <a:t>the company</a:t>
            </a:r>
            <a:r>
              <a:rPr lang="en-US" dirty="0"/>
              <a:t> provides to customers.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Method adopted by a firm to set its selling price.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usually depends on the firm's average costs, and on the customer's perceived value of the product in comparison to his or her perceived value of the competing products. </a:t>
            </a:r>
            <a:endParaRPr lang="en-US" dirty="0" smtClean="0"/>
          </a:p>
          <a:p>
            <a:r>
              <a:rPr lang="en-US" dirty="0" smtClean="0"/>
              <a:t>Different </a:t>
            </a:r>
            <a:r>
              <a:rPr lang="en-US" dirty="0"/>
              <a:t>pricing methods place varying degree of emphasis on selection, estimation, and evaluation of costs, comparative analysis, and market situation.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advancement of a product, idea, or point of view through publicity and/or </a:t>
            </a:r>
            <a:r>
              <a:rPr lang="en-US" dirty="0" smtClean="0"/>
              <a:t>advertising.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 last step in the chain of commerce where a buyer exchanges cash for a seller's good or service, or the activity of trying to bring this about. 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121</Words>
  <Application>Microsoft Office PowerPoint</Application>
  <PresentationFormat>On-screen Show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1.09</vt:lpstr>
      <vt:lpstr>Distribution Channel</vt:lpstr>
      <vt:lpstr>Channel Management</vt:lpstr>
      <vt:lpstr>Marketing Research</vt:lpstr>
      <vt:lpstr>Product Research</vt:lpstr>
      <vt:lpstr>Consumer Research</vt:lpstr>
      <vt:lpstr>Product/Service Management</vt:lpstr>
      <vt:lpstr>Pricing</vt:lpstr>
      <vt:lpstr>Promotion</vt:lpstr>
      <vt:lpstr>Selling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1.09</dc:title>
  <dc:creator>LCS Staff</dc:creator>
  <cp:lastModifiedBy>Karen Isbell</cp:lastModifiedBy>
  <cp:revision>5</cp:revision>
  <dcterms:created xsi:type="dcterms:W3CDTF">2013-09-19T12:42:11Z</dcterms:created>
  <dcterms:modified xsi:type="dcterms:W3CDTF">2014-02-24T14:12:01Z</dcterms:modified>
</cp:coreProperties>
</file>