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37" autoAdjust="0"/>
  </p:normalViewPr>
  <p:slideViewPr>
    <p:cSldViewPr>
      <p:cViewPr>
        <p:scale>
          <a:sx n="77" d="100"/>
          <a:sy n="77" d="100"/>
        </p:scale>
        <p:origin x="-30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484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65A485A-5746-4C35-8994-9C17AE766C59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CA2DE91-4A56-4C1D-A69D-5D8855DA2B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SEM II Objective 1.09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Identify Sport/Event Trends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Current Trends in SEM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Top 5 Tech Trends in 2014</a:t>
            </a:r>
          </a:p>
          <a:p>
            <a:pPr lvl="1"/>
            <a:r>
              <a:rPr lang="en-US" dirty="0" smtClean="0"/>
              <a:t>iBeacon – allows marketers/businesses to send messages directly to a fan’s smart phone (MLB 2014)</a:t>
            </a:r>
          </a:p>
          <a:p>
            <a:pPr lvl="1"/>
            <a:r>
              <a:rPr lang="en-US" dirty="0" smtClean="0"/>
              <a:t>Teams/Organizations becoming News Station </a:t>
            </a:r>
          </a:p>
          <a:p>
            <a:pPr lvl="2"/>
            <a:r>
              <a:rPr lang="en-US" dirty="0" smtClean="0"/>
              <a:t>ACC Network</a:t>
            </a:r>
          </a:p>
          <a:p>
            <a:pPr lvl="1"/>
            <a:r>
              <a:rPr lang="en-US" dirty="0" smtClean="0"/>
              <a:t>Smaller App Communities within Social Media (Fancred, OverDogg)</a:t>
            </a:r>
          </a:p>
          <a:p>
            <a:pPr lvl="1"/>
            <a:r>
              <a:rPr lang="en-US" dirty="0" smtClean="0"/>
              <a:t>Wearable Technology (Google Glass)</a:t>
            </a:r>
          </a:p>
          <a:p>
            <a:pPr lvl="1"/>
            <a:r>
              <a:rPr lang="en-US" dirty="0" smtClean="0"/>
              <a:t>Content Marketing - </a:t>
            </a:r>
            <a:r>
              <a:rPr lang="en-US" i="1" dirty="0" smtClean="0"/>
              <a:t>“Content marketing is a marketing technique of creating and distributing relevant and valuable content to attract, acquire, and engage a clearly defined and understood target audience – with the objective of driving profitable customer action.”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Current Trends in SEM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Increased use of social media (Twitter, Instagram, Facebook, etc)</a:t>
            </a:r>
          </a:p>
          <a:p>
            <a:pPr lvl="1"/>
            <a:r>
              <a:rPr lang="en-US" dirty="0" smtClean="0"/>
              <a:t>Market/promote</a:t>
            </a:r>
          </a:p>
          <a:p>
            <a:pPr lvl="1"/>
            <a:r>
              <a:rPr lang="en-US" dirty="0" smtClean="0"/>
              <a:t>Live updates during events</a:t>
            </a:r>
          </a:p>
          <a:p>
            <a:pPr lvl="1"/>
            <a:r>
              <a:rPr lang="en-US" dirty="0" smtClean="0"/>
              <a:t>News articles</a:t>
            </a:r>
          </a:p>
          <a:p>
            <a:pPr lvl="1"/>
            <a:r>
              <a:rPr lang="en-US" dirty="0" smtClean="0"/>
              <a:t>Fan interaction </a:t>
            </a:r>
          </a:p>
          <a:p>
            <a:r>
              <a:rPr lang="en-US" dirty="0" smtClean="0"/>
              <a:t>Increased use of Celebrities</a:t>
            </a:r>
          </a:p>
          <a:p>
            <a:pPr lvl="1"/>
            <a:r>
              <a:rPr lang="en-US" dirty="0" smtClean="0"/>
              <a:t>Multi-million dollar endorsement contracts</a:t>
            </a:r>
          </a:p>
          <a:p>
            <a:pPr lvl="1"/>
            <a:r>
              <a:rPr lang="en-US" dirty="0" smtClean="0"/>
              <a:t>Non-sports related products</a:t>
            </a:r>
          </a:p>
          <a:p>
            <a:r>
              <a:rPr lang="en-US" dirty="0" smtClean="0"/>
              <a:t>Increased Social Responsibility</a:t>
            </a:r>
          </a:p>
          <a:p>
            <a:pPr lvl="1"/>
            <a:r>
              <a:rPr lang="en-US" dirty="0" smtClean="0"/>
              <a:t>Involvement in local community by teams &amp; athletes</a:t>
            </a:r>
          </a:p>
          <a:p>
            <a:pPr lvl="1"/>
            <a:r>
              <a:rPr lang="en-US" dirty="0" smtClean="0"/>
              <a:t>Carolina Junior Hurricanes Hockey sponsored by Carolina Hurricanes (showcase at certain NHL games, increases tickets sales)</a:t>
            </a:r>
          </a:p>
          <a:p>
            <a:r>
              <a:rPr lang="en-US" dirty="0" smtClean="0"/>
              <a:t>Gamification</a:t>
            </a:r>
          </a:p>
          <a:p>
            <a:pPr lvl="1"/>
            <a:r>
              <a:rPr lang="en-US" dirty="0" smtClean="0"/>
              <a:t>Fun/Interactive Fan Loyalty Reward Programs</a:t>
            </a:r>
          </a:p>
          <a:p>
            <a:r>
              <a:rPr lang="en-US" dirty="0" smtClean="0"/>
              <a:t>Increase in Female Fans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Current Trends in SEM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Sports venues becoming Entertainment venues</a:t>
            </a:r>
          </a:p>
          <a:p>
            <a:pPr lvl="1"/>
            <a:r>
              <a:rPr lang="en-US" dirty="0" smtClean="0"/>
              <a:t>Kenny Chesney Stadium Tours</a:t>
            </a:r>
          </a:p>
          <a:p>
            <a:pPr lvl="1"/>
            <a:r>
              <a:rPr lang="en-US" dirty="0" smtClean="0"/>
              <a:t>PNC Arena </a:t>
            </a:r>
          </a:p>
          <a:p>
            <a:pPr lvl="2"/>
            <a:r>
              <a:rPr lang="en-US" dirty="0" smtClean="0"/>
              <a:t>Carolina Hurricanes Hockey</a:t>
            </a:r>
          </a:p>
          <a:p>
            <a:pPr lvl="2"/>
            <a:r>
              <a:rPr lang="en-US" dirty="0" smtClean="0"/>
              <a:t>NC State Basketball</a:t>
            </a:r>
          </a:p>
          <a:p>
            <a:pPr lvl="2"/>
            <a:r>
              <a:rPr lang="en-US" dirty="0" smtClean="0"/>
              <a:t>Disney on Ice</a:t>
            </a:r>
          </a:p>
          <a:p>
            <a:pPr lvl="2"/>
            <a:r>
              <a:rPr lang="en-US" dirty="0" smtClean="0"/>
              <a:t>Concerts</a:t>
            </a:r>
          </a:p>
          <a:p>
            <a:pPr lvl="2"/>
            <a:r>
              <a:rPr lang="en-US" dirty="0" smtClean="0"/>
              <a:t>Club seating with personal TVs</a:t>
            </a:r>
          </a:p>
          <a:p>
            <a:r>
              <a:rPr lang="en-US" dirty="0" smtClean="0"/>
              <a:t>PSL/LTR – Permanent Seat License &amp; Lifetime Ticket Rights</a:t>
            </a:r>
          </a:p>
          <a:p>
            <a:pPr lvl="1"/>
            <a:r>
              <a:rPr lang="en-US" dirty="0" smtClean="0"/>
              <a:t>Increased revenue source for teams/organizations</a:t>
            </a:r>
          </a:p>
          <a:p>
            <a:pPr lvl="1"/>
            <a:r>
              <a:rPr lang="en-US" dirty="0" smtClean="0"/>
              <a:t>Fans buy the “right” the buy tickets</a:t>
            </a:r>
          </a:p>
          <a:p>
            <a:pPr lvl="1"/>
            <a:r>
              <a:rPr lang="en-US" dirty="0" smtClean="0"/>
              <a:t>More expensive than regular tickets</a:t>
            </a:r>
          </a:p>
          <a:p>
            <a:pPr lvl="1"/>
            <a:r>
              <a:rPr lang="en-US" dirty="0" smtClean="0"/>
              <a:t>Makes seat a “premium” seat, not just for regular fans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Current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INCREASED FAN INVOLVEMENT &amp; EXCITEMENT</a:t>
            </a:r>
          </a:p>
          <a:p>
            <a:pPr lvl="1"/>
            <a:r>
              <a:rPr lang="en-US" dirty="0" smtClean="0"/>
              <a:t>Especially with use of social media</a:t>
            </a:r>
          </a:p>
          <a:p>
            <a:r>
              <a:rPr lang="en-US" dirty="0" smtClean="0"/>
              <a:t>Increased revenue for teams/organizations</a:t>
            </a:r>
          </a:p>
          <a:p>
            <a:r>
              <a:rPr lang="en-US" dirty="0" smtClean="0"/>
              <a:t>Increased exposure &amp; brand awareness for teams/organizations</a:t>
            </a:r>
          </a:p>
          <a:p>
            <a:r>
              <a:rPr lang="en-US" dirty="0" smtClean="0"/>
              <a:t>Ability to reach new markets (Ex: female fans)</a:t>
            </a:r>
          </a:p>
          <a:p>
            <a:r>
              <a:rPr lang="en-US" dirty="0" smtClean="0"/>
              <a:t>Increased exposure &amp; brand awareness for sponsors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Identifying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Stay on top of current changes in market</a:t>
            </a:r>
          </a:p>
          <a:p>
            <a:r>
              <a:rPr lang="en-US" dirty="0" smtClean="0"/>
              <a:t>Maintain competitive advantage with other teams/organizations</a:t>
            </a:r>
          </a:p>
          <a:p>
            <a:r>
              <a:rPr lang="en-US" dirty="0" smtClean="0"/>
              <a:t>Increase revenue</a:t>
            </a:r>
          </a:p>
          <a:p>
            <a:r>
              <a:rPr lang="en-US" dirty="0" smtClean="0"/>
              <a:t>Increase brand awareness &amp; exposure</a:t>
            </a:r>
          </a:p>
          <a:p>
            <a:r>
              <a:rPr lang="en-US" dirty="0" smtClean="0"/>
              <a:t>Build relationships with fans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S/E Trend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FANS, Athletes, Sponsors</a:t>
            </a:r>
          </a:p>
          <a:p>
            <a:r>
              <a:rPr lang="en-US" dirty="0" smtClean="0"/>
              <a:t>Internet</a:t>
            </a:r>
          </a:p>
          <a:p>
            <a:r>
              <a:rPr lang="en-US" dirty="0" smtClean="0"/>
              <a:t>Professional Organizations</a:t>
            </a:r>
          </a:p>
          <a:p>
            <a:pPr lvl="1"/>
            <a:r>
              <a:rPr lang="en-US" dirty="0" smtClean="0"/>
              <a:t>NACMA – National Association of Collegiate Marketing Administrators</a:t>
            </a:r>
          </a:p>
          <a:p>
            <a:pPr lvl="1"/>
            <a:r>
              <a:rPr lang="en-US" dirty="0" smtClean="0"/>
              <a:t>IAVM – International Association of Venue Managers</a:t>
            </a:r>
          </a:p>
          <a:p>
            <a:r>
              <a:rPr lang="en-US" dirty="0" smtClean="0"/>
              <a:t>Marketing Organizations</a:t>
            </a:r>
          </a:p>
          <a:p>
            <a:pPr lvl="2"/>
            <a:r>
              <a:rPr lang="en-US" dirty="0" smtClean="0"/>
              <a:t>SMA – Sports Marketing Association</a:t>
            </a:r>
          </a:p>
          <a:p>
            <a:pPr lvl="2"/>
            <a:r>
              <a:rPr lang="en-US" dirty="0" smtClean="0"/>
              <a:t>AMA – American Marketing Association</a:t>
            </a:r>
          </a:p>
          <a:p>
            <a:pPr lvl="2"/>
            <a:r>
              <a:rPr lang="en-US" dirty="0" smtClean="0"/>
              <a:t>SPORTSIG – AMA Sports &amp; Special Event Marketing Special Interest Group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165</TotalTime>
  <Words>375</Words>
  <Application>Microsoft Office PowerPoint</Application>
  <PresentationFormat>On-screen Show (4:3)</PresentationFormat>
  <Paragraphs>64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SEM II Objective 1.09</vt:lpstr>
      <vt:lpstr>Identify Current Trends in SEM</vt:lpstr>
      <vt:lpstr>Identify Current Trends in SEM </vt:lpstr>
      <vt:lpstr>Identify Current Trends in SEM </vt:lpstr>
      <vt:lpstr>Impact of Current Trends</vt:lpstr>
      <vt:lpstr>Importance of Identifying Trends</vt:lpstr>
      <vt:lpstr>Sources of S/E Trend Info</vt:lpstr>
    </vt:vector>
  </TitlesOfParts>
  <Company>Wake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 II Objective 1.09</dc:title>
  <dc:creator>mwebb</dc:creator>
  <cp:lastModifiedBy>Karen Isbell</cp:lastModifiedBy>
  <cp:revision>16</cp:revision>
  <dcterms:created xsi:type="dcterms:W3CDTF">2014-02-24T15:50:37Z</dcterms:created>
  <dcterms:modified xsi:type="dcterms:W3CDTF">2014-02-25T14:41:36Z</dcterms:modified>
</cp:coreProperties>
</file>