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984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A5CB-AD3C-4275-A8CA-9EA54801EE90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34877-16E5-4397-AB0E-47B671A70D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A5CB-AD3C-4275-A8CA-9EA54801EE90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34877-16E5-4397-AB0E-47B671A70D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A5CB-AD3C-4275-A8CA-9EA54801EE90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34877-16E5-4397-AB0E-47B671A70D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A5CB-AD3C-4275-A8CA-9EA54801EE90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34877-16E5-4397-AB0E-47B671A70D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A5CB-AD3C-4275-A8CA-9EA54801EE90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34877-16E5-4397-AB0E-47B671A70D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A5CB-AD3C-4275-A8CA-9EA54801EE90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34877-16E5-4397-AB0E-47B671A70D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A5CB-AD3C-4275-A8CA-9EA54801EE90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34877-16E5-4397-AB0E-47B671A70D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A5CB-AD3C-4275-A8CA-9EA54801EE90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34877-16E5-4397-AB0E-47B671A70D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A5CB-AD3C-4275-A8CA-9EA54801EE90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34877-16E5-4397-AB0E-47B671A70D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A5CB-AD3C-4275-A8CA-9EA54801EE90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34877-16E5-4397-AB0E-47B671A70D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A5CB-AD3C-4275-A8CA-9EA54801EE90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34877-16E5-4397-AB0E-47B671A70D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AA5CB-AD3C-4275-A8CA-9EA54801EE90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34877-16E5-4397-AB0E-47B671A70DD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Perform pre-sales activities to facilitate sales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914400"/>
            <a:ext cx="6400800" cy="9906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tx1"/>
                </a:solidFill>
              </a:rPr>
              <a:t>4.10</a:t>
            </a:r>
            <a:endParaRPr lang="en-US" sz="5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667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ESTABLISH RELATIONSHIP with clients/customers/fans 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ESTABLISHING </a:t>
            </a:r>
            <a:r>
              <a:rPr lang="en-US" b="1" dirty="0" smtClean="0"/>
              <a:t>A </a:t>
            </a:r>
            <a:r>
              <a:rPr lang="en-US" b="1" dirty="0" smtClean="0">
                <a:solidFill>
                  <a:srgbClr val="FF0000"/>
                </a:solidFill>
              </a:rPr>
              <a:t>GOOD RELATIONSHIP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WHY?</a:t>
            </a:r>
          </a:p>
          <a:p>
            <a:pPr lvl="1"/>
            <a:r>
              <a:rPr lang="en-US" dirty="0" smtClean="0"/>
              <a:t>Customers/fans have </a:t>
            </a:r>
            <a:r>
              <a:rPr lang="en-US" b="1" dirty="0" smtClean="0">
                <a:solidFill>
                  <a:srgbClr val="FF0000"/>
                </a:solidFill>
              </a:rPr>
              <a:t>LONG-TERM LOYALTY</a:t>
            </a:r>
          </a:p>
          <a:p>
            <a:pPr lvl="2"/>
            <a:r>
              <a:rPr lang="en-US" b="1" dirty="0"/>
              <a:t>S</a:t>
            </a:r>
            <a:r>
              <a:rPr lang="en-US" b="1" dirty="0" smtClean="0"/>
              <a:t>upportive </a:t>
            </a:r>
            <a:r>
              <a:rPr lang="en-US" dirty="0" smtClean="0"/>
              <a:t>even with </a:t>
            </a:r>
            <a:r>
              <a:rPr lang="en-US" b="1" i="1" dirty="0" smtClean="0"/>
              <a:t>controversy or a losing season</a:t>
            </a:r>
          </a:p>
          <a:p>
            <a:pPr lvl="2">
              <a:buNone/>
            </a:pPr>
            <a:endParaRPr lang="en-US" b="1" i="1" dirty="0" smtClean="0"/>
          </a:p>
          <a:p>
            <a:r>
              <a:rPr lang="en-US" b="1" dirty="0" smtClean="0"/>
              <a:t>HOW?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BUILD EMOTIONAL CONNECTIONS </a:t>
            </a:r>
            <a:r>
              <a:rPr lang="en-US" dirty="0" smtClean="0"/>
              <a:t>with customers</a:t>
            </a:r>
          </a:p>
          <a:p>
            <a:pPr lvl="2"/>
            <a:r>
              <a:rPr lang="en-US" dirty="0" smtClean="0"/>
              <a:t>Spectators driven </a:t>
            </a:r>
            <a:r>
              <a:rPr lang="en-US" dirty="0"/>
              <a:t>by the </a:t>
            </a:r>
            <a:r>
              <a:rPr lang="en-US" dirty="0" smtClean="0"/>
              <a:t>emotions and experiences</a:t>
            </a:r>
          </a:p>
          <a:p>
            <a:pPr lvl="3"/>
            <a:r>
              <a:rPr lang="en-US" dirty="0"/>
              <a:t>I</a:t>
            </a:r>
            <a:r>
              <a:rPr lang="en-US" dirty="0" smtClean="0"/>
              <a:t>nfluenced </a:t>
            </a:r>
            <a:r>
              <a:rPr lang="en-US" dirty="0"/>
              <a:t>by tradition, attitude, and team </a:t>
            </a:r>
            <a:r>
              <a:rPr lang="en-US" dirty="0" smtClean="0"/>
              <a:t>performance</a:t>
            </a:r>
          </a:p>
          <a:p>
            <a:pPr lvl="1"/>
            <a:r>
              <a:rPr lang="en-US" dirty="0" smtClean="0"/>
              <a:t>Provide customers/fans with </a:t>
            </a:r>
            <a:r>
              <a:rPr lang="en-US" b="1" dirty="0" smtClean="0"/>
              <a:t>what they </a:t>
            </a:r>
            <a:r>
              <a:rPr lang="en-US" b="1" dirty="0"/>
              <a:t>want and </a:t>
            </a:r>
            <a:r>
              <a:rPr lang="en-US" b="1" dirty="0" smtClean="0"/>
              <a:t>expect</a:t>
            </a:r>
          </a:p>
          <a:p>
            <a:pPr lvl="1"/>
            <a:r>
              <a:rPr lang="en-US" dirty="0" smtClean="0"/>
              <a:t>Treat </a:t>
            </a:r>
            <a:r>
              <a:rPr lang="en-US" dirty="0"/>
              <a:t>them </a:t>
            </a:r>
            <a:r>
              <a:rPr lang="en-US" b="1" dirty="0" smtClean="0"/>
              <a:t>fairly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STEPS </a:t>
            </a:r>
            <a:r>
              <a:rPr lang="en-US" b="1" dirty="0" smtClean="0"/>
              <a:t>to </a:t>
            </a:r>
            <a:r>
              <a:rPr lang="en-US" b="1" dirty="0" smtClean="0">
                <a:solidFill>
                  <a:srgbClr val="FF0000"/>
                </a:solidFill>
              </a:rPr>
              <a:t>EFFECTIVE SALES OPENINGS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686800" cy="5715000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en-US" sz="4100" b="1" dirty="0" smtClean="0"/>
              <a:t>You only have 1 chance to make a first impression!</a:t>
            </a:r>
          </a:p>
          <a:p>
            <a:pPr algn="ctr">
              <a:buNone/>
            </a:pPr>
            <a:endParaRPr lang="en-US" sz="1900" b="1" dirty="0" smtClean="0"/>
          </a:p>
          <a:p>
            <a:pPr algn="ctr">
              <a:buNone/>
            </a:pPr>
            <a:endParaRPr lang="en-US" sz="1100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400" b="1" dirty="0" smtClean="0">
                <a:solidFill>
                  <a:srgbClr val="FF0000"/>
                </a:solidFill>
              </a:rPr>
              <a:t>KNOW</a:t>
            </a:r>
            <a:r>
              <a:rPr lang="en-US" sz="3400" b="1" dirty="0" smtClean="0"/>
              <a:t> </a:t>
            </a:r>
            <a:r>
              <a:rPr lang="en-US" sz="3400" dirty="0" smtClean="0"/>
              <a:t>your customer before initial contact</a:t>
            </a:r>
          </a:p>
          <a:p>
            <a:pPr marL="971550" lvl="1" indent="-514350"/>
            <a:r>
              <a:rPr lang="en-US" sz="3400" b="1" dirty="0" smtClean="0">
                <a:solidFill>
                  <a:srgbClr val="FF0000"/>
                </a:solidFill>
              </a:rPr>
              <a:t>RESEARCH</a:t>
            </a:r>
            <a:r>
              <a:rPr lang="en-US" sz="3400" dirty="0" smtClean="0"/>
              <a:t> their company website</a:t>
            </a:r>
          </a:p>
          <a:p>
            <a:pPr marL="971550" lvl="1" indent="-514350">
              <a:buNone/>
            </a:pPr>
            <a:endParaRPr lang="en-US" sz="1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400" dirty="0" smtClean="0"/>
              <a:t>Have a </a:t>
            </a:r>
            <a:r>
              <a:rPr lang="en-US" sz="3400" b="1" dirty="0" smtClean="0">
                <a:solidFill>
                  <a:srgbClr val="FF0000"/>
                </a:solidFill>
              </a:rPr>
              <a:t>PLANED AGENDA </a:t>
            </a:r>
            <a:r>
              <a:rPr lang="en-US" sz="3400" dirty="0" smtClean="0"/>
              <a:t>to discuss</a:t>
            </a:r>
          </a:p>
          <a:p>
            <a:pPr marL="971550" lvl="1" indent="-514350"/>
            <a:r>
              <a:rPr lang="en-US" sz="3400" dirty="0" smtClean="0"/>
              <a:t>DON’T call without preparing what to say</a:t>
            </a:r>
          </a:p>
          <a:p>
            <a:pPr marL="971550" lvl="1" indent="-514350">
              <a:buNone/>
            </a:pPr>
            <a:endParaRPr lang="en-US" sz="1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400" b="1" dirty="0" smtClean="0">
                <a:solidFill>
                  <a:srgbClr val="FF0000"/>
                </a:solidFill>
              </a:rPr>
              <a:t>CUSTOMIZE</a:t>
            </a:r>
            <a:r>
              <a:rPr lang="en-US" sz="3400" dirty="0" smtClean="0"/>
              <a:t> the sales script</a:t>
            </a:r>
          </a:p>
          <a:p>
            <a:pPr marL="971550" lvl="1" indent="-514350"/>
            <a:r>
              <a:rPr lang="en-US" sz="3400" dirty="0" smtClean="0"/>
              <a:t>Don’t read a general script for each customer</a:t>
            </a:r>
          </a:p>
          <a:p>
            <a:pPr marL="971550" lvl="1" indent="-514350">
              <a:buNone/>
            </a:pPr>
            <a:endParaRPr lang="en-US" sz="13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400" b="1" dirty="0" smtClean="0">
                <a:solidFill>
                  <a:srgbClr val="FF0000"/>
                </a:solidFill>
              </a:rPr>
              <a:t>ASK OPEN-ENDED QUESTIONS</a:t>
            </a:r>
          </a:p>
          <a:p>
            <a:pPr marL="971550" lvl="1" indent="-514350"/>
            <a:r>
              <a:rPr lang="en-US" sz="3400" dirty="0" smtClean="0"/>
              <a:t>Find out what customer needs/wants</a:t>
            </a:r>
          </a:p>
          <a:p>
            <a:pPr marL="971550" lvl="1" indent="-514350">
              <a:buNone/>
            </a:pPr>
            <a:endParaRPr lang="en-US" sz="1600" dirty="0" smtClean="0"/>
          </a:p>
          <a:p>
            <a:pPr marL="515938" indent="-515938">
              <a:buFont typeface="+mj-lt"/>
              <a:buAutoNum type="arabicPeriod"/>
            </a:pPr>
            <a:r>
              <a:rPr lang="en-US" sz="3400" b="1" dirty="0" smtClean="0">
                <a:solidFill>
                  <a:srgbClr val="FF0000"/>
                </a:solidFill>
              </a:rPr>
              <a:t>CLOSING LINE</a:t>
            </a:r>
            <a:r>
              <a:rPr lang="en-US" sz="3400" dirty="0" smtClean="0"/>
              <a:t>: Ask for the SALE!</a:t>
            </a:r>
          </a:p>
          <a:p>
            <a:pPr marL="514350" indent="-514350">
              <a:buNone/>
            </a:pPr>
            <a:endParaRPr lang="en-US" sz="2600" b="1" dirty="0" smtClean="0">
              <a:solidFill>
                <a:srgbClr val="FF0000"/>
              </a:solidFill>
            </a:endParaRPr>
          </a:p>
          <a:p>
            <a:pPr marL="514350" indent="-514350">
              <a:buNone/>
            </a:pPr>
            <a:r>
              <a:rPr lang="en-US" sz="3400" dirty="0" smtClean="0"/>
              <a:t>6.     Be a </a:t>
            </a:r>
            <a:r>
              <a:rPr lang="en-US" sz="3400" b="1" dirty="0" smtClean="0">
                <a:solidFill>
                  <a:srgbClr val="FF0000"/>
                </a:solidFill>
              </a:rPr>
              <a:t>GOOD LISTENER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SELL TICKETS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EFFECTIVE </a:t>
            </a:r>
            <a:r>
              <a:rPr lang="en-US" b="1" dirty="0" smtClean="0">
                <a:solidFill>
                  <a:srgbClr val="FF0000"/>
                </a:solidFill>
              </a:rPr>
              <a:t>WAYS TO SELL TICKETS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/>
              <a:t>GOAL: Sell-Out your event to make MONEY</a:t>
            </a:r>
          </a:p>
          <a:p>
            <a:pPr lvl="1" algn="ctr">
              <a:buNone/>
            </a:pPr>
            <a:r>
              <a:rPr lang="en-US" i="1" dirty="0" smtClean="0"/>
              <a:t>If you don’t make up the costs of the event-LOSE MONEY</a:t>
            </a:r>
          </a:p>
          <a:p>
            <a:pPr lvl="1" algn="ctr">
              <a:buNone/>
            </a:pPr>
            <a:endParaRPr lang="en-US" sz="1200" i="1" dirty="0" smtClean="0"/>
          </a:p>
          <a:p>
            <a:r>
              <a:rPr lang="en-US" b="1" u="sng" dirty="0" smtClean="0">
                <a:solidFill>
                  <a:srgbClr val="FF0000"/>
                </a:solidFill>
              </a:rPr>
              <a:t>LOTTERY: 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Use: DEMAND IS HIGHER THAN THE AVAILABLE SUPPLY</a:t>
            </a:r>
          </a:p>
          <a:p>
            <a:pPr lvl="1"/>
            <a:r>
              <a:rPr lang="en-US" dirty="0" smtClean="0"/>
              <a:t>A drawing in which people are given equal chance to win</a:t>
            </a:r>
          </a:p>
          <a:p>
            <a:r>
              <a:rPr lang="en-US" b="1" dirty="0" smtClean="0"/>
              <a:t>Word of Mouth</a:t>
            </a:r>
          </a:p>
          <a:p>
            <a:r>
              <a:rPr lang="en-US" b="1" dirty="0" smtClean="0"/>
              <a:t>“EARLY BIRD PRICING”</a:t>
            </a:r>
          </a:p>
          <a:p>
            <a:pPr lvl="1"/>
            <a:r>
              <a:rPr lang="en-US" dirty="0" smtClean="0"/>
              <a:t>Earlier you buy the ticket, the lower the price</a:t>
            </a:r>
          </a:p>
          <a:p>
            <a:r>
              <a:rPr lang="en-US" b="1" dirty="0" smtClean="0"/>
              <a:t>Sell ONLINE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205</Words>
  <Application>Microsoft Office PowerPoint</Application>
  <PresentationFormat>On-screen Show (4:3)</PresentationFormat>
  <Paragraphs>45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Perform pre-sales activities to facilitate sales presentation</vt:lpstr>
      <vt:lpstr>ESTABLISH RELATIONSHIP with clients/customers/fans </vt:lpstr>
      <vt:lpstr>ESTABLISHING A GOOD RELATIONSHIP</vt:lpstr>
      <vt:lpstr>STEPS to EFFECTIVE SALES OPENINGS</vt:lpstr>
      <vt:lpstr>SELL TICKETS</vt:lpstr>
      <vt:lpstr>EFFECTIVE WAYS TO SELL TICKETS</vt:lpstr>
    </vt:vector>
  </TitlesOfParts>
  <Company>Charlotte-Mecklenburg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Perform pre-sales activities to facilitate sales presentation</dc:title>
  <dc:creator>amyh.byers</dc:creator>
  <cp:lastModifiedBy>Karen Isbell</cp:lastModifiedBy>
  <cp:revision>9</cp:revision>
  <dcterms:created xsi:type="dcterms:W3CDTF">2012-10-11T14:17:59Z</dcterms:created>
  <dcterms:modified xsi:type="dcterms:W3CDTF">2012-12-05T13:14:50Z</dcterms:modified>
</cp:coreProperties>
</file>