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63" r:id="rId3"/>
    <p:sldId id="264" r:id="rId4"/>
    <p:sldId id="266" r:id="rId5"/>
    <p:sldId id="267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4287-E169-43F7-9E8F-5A7494A5E048}" type="datetimeFigureOut">
              <a:rPr lang="en-US" smtClean="0"/>
              <a:t>4/17/2013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ED21E-074C-4EC1-95F6-9C9D42085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23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ED21E-074C-4EC1-95F6-9C9D42085C5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FDF42-6F51-49D5-A981-4D3724383CEF}" type="datetimeFigureOut">
              <a:rPr lang="en-US" smtClean="0"/>
              <a:t>4/17/2013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020F6-BA2E-44EE-9BAD-D117CDC4FD76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EXPLAIN AND SELECT VENUE SIGNAGE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295400" y="685800"/>
            <a:ext cx="6400800" cy="12192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4.06</a:t>
            </a:r>
            <a:endParaRPr lang="en-US"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PURPOSE</a:t>
            </a:r>
            <a:r>
              <a:rPr lang="en-US" b="1" dirty="0" smtClean="0"/>
              <a:t> of SIGNAGE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95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INCREASES BRAND AWARENESS</a:t>
            </a:r>
          </a:p>
          <a:p>
            <a:pPr lvl="1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Ex: Logo signage </a:t>
            </a:r>
            <a:r>
              <a:rPr lang="en-US" sz="2000" b="1" dirty="0">
                <a:solidFill>
                  <a:srgbClr val="FF0000"/>
                </a:solidFill>
              </a:rPr>
              <a:t>on </a:t>
            </a:r>
            <a:r>
              <a:rPr lang="en-US" sz="2000" b="1" dirty="0" smtClean="0">
                <a:solidFill>
                  <a:srgbClr val="FF0000"/>
                </a:solidFill>
              </a:rPr>
              <a:t>outfield </a:t>
            </a:r>
            <a:r>
              <a:rPr lang="en-US" sz="2000" b="1" dirty="0">
                <a:solidFill>
                  <a:srgbClr val="FF0000"/>
                </a:solidFill>
              </a:rPr>
              <a:t>stadium wall during </a:t>
            </a:r>
            <a:r>
              <a:rPr lang="en-US" sz="2000" b="1" dirty="0" smtClean="0">
                <a:solidFill>
                  <a:srgbClr val="FF0000"/>
                </a:solidFill>
              </a:rPr>
              <a:t>televised game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Provide useful information to audience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Keep audience engaged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Increase </a:t>
            </a:r>
            <a:r>
              <a:rPr lang="en-US" dirty="0"/>
              <a:t>revenue </a:t>
            </a:r>
            <a:r>
              <a:rPr lang="en-US" dirty="0" smtClean="0"/>
              <a:t>through </a:t>
            </a:r>
            <a:r>
              <a:rPr lang="en-US" b="1" dirty="0" smtClean="0">
                <a:solidFill>
                  <a:srgbClr val="FF0000"/>
                </a:solidFill>
              </a:rPr>
              <a:t>PROMOTIONS</a:t>
            </a:r>
          </a:p>
          <a:p>
            <a:pPr lvl="1">
              <a:lnSpc>
                <a:spcPct val="150000"/>
              </a:lnSpc>
            </a:pPr>
            <a:r>
              <a:rPr lang="en-US" sz="2200" dirty="0"/>
              <a:t>B</a:t>
            </a:r>
            <a:r>
              <a:rPr lang="en-US" sz="2200" dirty="0" smtClean="0"/>
              <a:t>usiness strives to </a:t>
            </a:r>
            <a:r>
              <a:rPr lang="en-US" sz="2200" b="1" dirty="0" smtClean="0">
                <a:solidFill>
                  <a:srgbClr val="FF0000"/>
                </a:solidFill>
              </a:rPr>
              <a:t>EXPOSE LOGO IN THE BEST PLACE </a:t>
            </a:r>
            <a:r>
              <a:rPr lang="en-US" sz="2200" dirty="0" smtClean="0"/>
              <a:t>to </a:t>
            </a:r>
            <a:r>
              <a:rPr lang="en-US" sz="2200" b="1" dirty="0" smtClean="0">
                <a:solidFill>
                  <a:srgbClr val="FF0000"/>
                </a:solidFill>
              </a:rPr>
              <a:t>MAXIMIZE REPEAT OR LONG-TERM EXPOSURE</a:t>
            </a:r>
            <a:endParaRPr lang="en-US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TYPES</a:t>
            </a:r>
            <a:r>
              <a:rPr lang="en-US" b="1" dirty="0" smtClean="0"/>
              <a:t> of SIGNAGE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Banners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Dasher Boards</a:t>
            </a:r>
          </a:p>
          <a:p>
            <a:pPr>
              <a:lnSpc>
                <a:spcPct val="150000"/>
              </a:lnSpc>
            </a:pPr>
            <a:r>
              <a:rPr lang="en-US" dirty="0"/>
              <a:t>F</a:t>
            </a:r>
            <a:r>
              <a:rPr lang="en-US" dirty="0" smtClean="0"/>
              <a:t>loor graphics</a:t>
            </a:r>
          </a:p>
          <a:p>
            <a:pPr>
              <a:lnSpc>
                <a:spcPct val="150000"/>
              </a:lnSpc>
            </a:pPr>
            <a:r>
              <a:rPr lang="en-US" dirty="0"/>
              <a:t>S</a:t>
            </a:r>
            <a:r>
              <a:rPr lang="en-US" dirty="0" smtClean="0"/>
              <a:t>ideline billboards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A-frames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ELECTRONIC MESSAGE BOARDS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Rotational courtside messages</a:t>
            </a:r>
          </a:p>
        </p:txBody>
      </p:sp>
      <p:pic>
        <p:nvPicPr>
          <p:cNvPr id="20482" name="Picture 2" descr="http://www.signindustry.com/electronic/articles/images/2005-03-01-Atlanta-Philips3.jpg"/>
          <p:cNvPicPr>
            <a:picLocks noChangeAspect="1" noChangeArrowheads="1"/>
          </p:cNvPicPr>
          <p:nvPr/>
        </p:nvPicPr>
        <p:blipFill>
          <a:blip r:embed="rId2"/>
          <a:srcRect l="60000" t="50095"/>
          <a:stretch>
            <a:fillRect/>
          </a:stretch>
        </p:blipFill>
        <p:spPr bwMode="auto">
          <a:xfrm>
            <a:off x="5715000" y="5638800"/>
            <a:ext cx="2590800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4" name="Picture 4" descr="http://www.icetrainingcenter.com/images/dashers.jpg"/>
          <p:cNvPicPr>
            <a:picLocks noChangeAspect="1" noChangeArrowheads="1"/>
          </p:cNvPicPr>
          <p:nvPr/>
        </p:nvPicPr>
        <p:blipFill>
          <a:blip r:embed="rId3"/>
          <a:srcRect l="13072" t="28718"/>
          <a:stretch>
            <a:fillRect/>
          </a:stretch>
        </p:blipFill>
        <p:spPr bwMode="auto">
          <a:xfrm>
            <a:off x="3200400" y="1447800"/>
            <a:ext cx="2533650" cy="1323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6" name="Picture 6" descr="http://www.kentstatesports.com/athleticDepartment/isp/South_End_Zone_Platform.jpg?max_height=166&amp;max_width=300"/>
          <p:cNvPicPr>
            <a:picLocks noChangeAspect="1" noChangeArrowheads="1"/>
          </p:cNvPicPr>
          <p:nvPr/>
        </p:nvPicPr>
        <p:blipFill>
          <a:blip r:embed="rId4"/>
          <a:srcRect l="21405" t="43373" r="27759" b="18072"/>
          <a:stretch>
            <a:fillRect/>
          </a:stretch>
        </p:blipFill>
        <p:spPr bwMode="auto">
          <a:xfrm>
            <a:off x="3886200" y="3886200"/>
            <a:ext cx="2533650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8" name="Picture 8" descr="http://uwhoops.sportspressnw.com/files/2011/01/uwcourt.jpg"/>
          <p:cNvPicPr>
            <a:picLocks noChangeAspect="1" noChangeArrowheads="1"/>
          </p:cNvPicPr>
          <p:nvPr/>
        </p:nvPicPr>
        <p:blipFill>
          <a:blip r:embed="rId5"/>
          <a:srcRect l="10847" t="38677" b="28753"/>
          <a:stretch>
            <a:fillRect/>
          </a:stretch>
        </p:blipFill>
        <p:spPr bwMode="auto">
          <a:xfrm>
            <a:off x="5334000" y="2895600"/>
            <a:ext cx="3505200" cy="852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LOCATION </a:t>
            </a:r>
            <a:r>
              <a:rPr lang="en-US" b="1" dirty="0" smtClean="0"/>
              <a:t>of</a:t>
            </a:r>
            <a:r>
              <a:rPr lang="en-US" b="1" dirty="0" smtClean="0">
                <a:solidFill>
                  <a:srgbClr val="FF0000"/>
                </a:solidFill>
              </a:rPr>
              <a:t> PROMOTIONAL </a:t>
            </a:r>
            <a:r>
              <a:rPr lang="en-US" b="1" dirty="0" smtClean="0"/>
              <a:t>SIGNAGE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Scoreboard</a:t>
            </a:r>
          </a:p>
          <a:p>
            <a:r>
              <a:rPr lang="en-US" dirty="0" smtClean="0"/>
              <a:t>Sideline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RACECARS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Logos on the hood of a racecar maximizes logo exposure to TV and race audience</a:t>
            </a:r>
          </a:p>
          <a:p>
            <a:r>
              <a:rPr lang="en-US" dirty="0" smtClean="0"/>
              <a:t>Equipment</a:t>
            </a:r>
          </a:p>
          <a:p>
            <a:r>
              <a:rPr lang="en-US" dirty="0" smtClean="0"/>
              <a:t>Uniform/attire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promotional signage do you see?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4" name="Picture 2" descr="http://img827.imageshack.us/img827/9263/nykna.jpg"/>
          <p:cNvPicPr>
            <a:picLocks noChangeAspect="1" noChangeArrowheads="1"/>
          </p:cNvPicPr>
          <p:nvPr/>
        </p:nvPicPr>
        <p:blipFill>
          <a:blip r:embed="rId2"/>
          <a:srcRect b="28966"/>
          <a:stretch>
            <a:fillRect/>
          </a:stretch>
        </p:blipFill>
        <p:spPr bwMode="auto">
          <a:xfrm>
            <a:off x="-24228" y="1447800"/>
            <a:ext cx="9168228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promotional signage do you see?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 l="2344" t="26954" r="35937" b="13747"/>
          <a:stretch>
            <a:fillRect/>
          </a:stretch>
        </p:blipFill>
        <p:spPr bwMode="auto">
          <a:xfrm>
            <a:off x="-1" y="1447800"/>
            <a:ext cx="9144001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106</Words>
  <Application>Microsoft Office PowerPoint</Application>
  <PresentationFormat>On-screen Show (4:3)</PresentationFormat>
  <Paragraphs>27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EXPLAIN AND SELECT VENUE SIGNAGE</vt:lpstr>
      <vt:lpstr>PURPOSE of SIGNAGE</vt:lpstr>
      <vt:lpstr>TYPES of SIGNAGE</vt:lpstr>
      <vt:lpstr>LOCATION of PROMOTIONAL SIGNAGE</vt:lpstr>
      <vt:lpstr>What promotional signage do you see?</vt:lpstr>
      <vt:lpstr>What promotional signage do you see?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 company to acquire desired business image</dc:title>
  <dc:creator>amyh.byers</dc:creator>
  <cp:lastModifiedBy>Karen Isbell</cp:lastModifiedBy>
  <cp:revision>15</cp:revision>
  <dcterms:created xsi:type="dcterms:W3CDTF">2012-10-04T17:46:30Z</dcterms:created>
  <dcterms:modified xsi:type="dcterms:W3CDTF">2013-04-17T17:26:56Z</dcterms:modified>
</cp:coreProperties>
</file>