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6" r:id="rId6"/>
    <p:sldId id="267" r:id="rId7"/>
    <p:sldId id="258" r:id="rId8"/>
    <p:sldId id="269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0691-711B-4D66-B8EA-B37839917F4B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0E21-DF5A-4F14-A768-A541A42D6C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0691-711B-4D66-B8EA-B37839917F4B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0E21-DF5A-4F14-A768-A541A42D6C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0691-711B-4D66-B8EA-B37839917F4B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0E21-DF5A-4F14-A768-A541A42D6C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0691-711B-4D66-B8EA-B37839917F4B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0E21-DF5A-4F14-A768-A541A42D6C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0691-711B-4D66-B8EA-B37839917F4B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0E21-DF5A-4F14-A768-A541A42D6C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0691-711B-4D66-B8EA-B37839917F4B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0E21-DF5A-4F14-A768-A541A42D6C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0691-711B-4D66-B8EA-B37839917F4B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0E21-DF5A-4F14-A768-A541A42D6C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0691-711B-4D66-B8EA-B37839917F4B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0E21-DF5A-4F14-A768-A541A42D6C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0691-711B-4D66-B8EA-B37839917F4B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0E21-DF5A-4F14-A768-A541A42D6C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0691-711B-4D66-B8EA-B37839917F4B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0E21-DF5A-4F14-A768-A541A42D6C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0691-711B-4D66-B8EA-B37839917F4B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0E21-DF5A-4F14-A768-A541A42D6C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B0691-711B-4D66-B8EA-B37839917F4B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80E21-DF5A-4F14-A768-A541A42D6C8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43200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Employ sales-promotion activities to inform or remind customers of </a:t>
            </a:r>
            <a:r>
              <a:rPr lang="en-US" sz="5300" b="1" dirty="0" smtClean="0"/>
              <a:t>business/product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85800"/>
            <a:ext cx="6400800" cy="914400"/>
          </a:xfrm>
        </p:spPr>
        <p:txBody>
          <a:bodyPr>
            <a:normAutofit lnSpcReduction="10000"/>
          </a:bodyPr>
          <a:lstStyle/>
          <a:p>
            <a:r>
              <a:rPr lang="en-US" sz="6000" b="1" dirty="0" smtClean="0">
                <a:solidFill>
                  <a:schemeClr val="tx1"/>
                </a:solidFill>
              </a:rPr>
              <a:t>4.04</a:t>
            </a:r>
            <a:endParaRPr lang="en-US" sz="6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DESIGN PROGRAM FOR EVENT 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PURPOSES </a:t>
            </a:r>
            <a:r>
              <a:rPr lang="en-US" b="1" dirty="0" smtClean="0"/>
              <a:t>&amp; </a:t>
            </a:r>
            <a:r>
              <a:rPr lang="en-US" b="1" dirty="0" smtClean="0">
                <a:solidFill>
                  <a:srgbClr val="FF0000"/>
                </a:solidFill>
              </a:rPr>
              <a:t>CONSIDERATIONS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IN CREATING AN EVENT PROGRAM</a:t>
            </a:r>
            <a:endParaRPr lang="en-US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90328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200" dirty="0" smtClean="0"/>
              <a:t>PURPOSES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590800"/>
            <a:ext cx="4040188" cy="3763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r>
              <a:rPr lang="en-US" sz="7200" dirty="0" smtClean="0"/>
              <a:t>Provide </a:t>
            </a:r>
            <a:r>
              <a:rPr lang="en-US" sz="7200" b="1" dirty="0" smtClean="0"/>
              <a:t>event/game information</a:t>
            </a:r>
          </a:p>
          <a:p>
            <a:pPr>
              <a:buNone/>
            </a:pPr>
            <a:endParaRPr lang="en-US" sz="4900" dirty="0" smtClean="0"/>
          </a:p>
          <a:p>
            <a:r>
              <a:rPr lang="en-US" sz="7200" b="1" dirty="0" smtClean="0">
                <a:solidFill>
                  <a:srgbClr val="FF0000"/>
                </a:solidFill>
              </a:rPr>
              <a:t>PROMOTIONAL TOOL</a:t>
            </a:r>
          </a:p>
          <a:p>
            <a:pPr lvl="1"/>
            <a:r>
              <a:rPr lang="en-US" sz="6800" b="1" dirty="0" smtClean="0"/>
              <a:t>Keepsake/Souvenir</a:t>
            </a:r>
          </a:p>
          <a:p>
            <a:pPr lvl="2"/>
            <a:r>
              <a:rPr lang="en-US" sz="6600" dirty="0" smtClean="0"/>
              <a:t>Reminds </a:t>
            </a:r>
            <a:r>
              <a:rPr lang="en-US" sz="6600" dirty="0"/>
              <a:t>fans of the team and encourage them to attend more </a:t>
            </a:r>
            <a:r>
              <a:rPr lang="en-US" sz="6600" dirty="0" smtClean="0"/>
              <a:t>games</a:t>
            </a:r>
          </a:p>
          <a:p>
            <a:pPr lvl="1"/>
            <a:r>
              <a:rPr lang="en-US" sz="6800" b="1" dirty="0" smtClean="0"/>
              <a:t>Advertisements </a:t>
            </a:r>
          </a:p>
          <a:p>
            <a:pPr>
              <a:buNone/>
            </a:pPr>
            <a:r>
              <a:rPr lang="en-US" sz="7200" dirty="0"/>
              <a:t/>
            </a:r>
            <a:br>
              <a:rPr lang="en-US" sz="7200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4041775" cy="9032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dirty="0" smtClean="0"/>
              <a:t>CONSIDERATIONS of LAYOUT</a:t>
            </a: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8200" y="2590800"/>
            <a:ext cx="4041775" cy="37639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 smtClean="0"/>
              <a:t>Easy-to-find information about the game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Contains space for advertisements</a:t>
            </a:r>
          </a:p>
          <a:p>
            <a:pPr lvl="1"/>
            <a:r>
              <a:rPr lang="en-US" dirty="0" smtClean="0"/>
              <a:t>Must match theme</a:t>
            </a:r>
          </a:p>
          <a:p>
            <a:pPr lvl="1"/>
            <a:r>
              <a:rPr lang="en-US" dirty="0" smtClean="0"/>
              <a:t>Must relate to target market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COMPONENTS</a:t>
            </a:r>
            <a:r>
              <a:rPr lang="en-US" b="1" dirty="0" smtClean="0"/>
              <a:t> of EVENT PROGRAMS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ADVERTISEMENTS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GENERATE MORE REVENUE </a:t>
            </a:r>
            <a:r>
              <a:rPr lang="en-US" dirty="0" smtClean="0"/>
              <a:t>to help with program cost 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INFORMATION </a:t>
            </a:r>
            <a:r>
              <a:rPr lang="en-US" dirty="0" smtClean="0"/>
              <a:t>about the event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layers, coaches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tatistics, rules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chedule, guests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PROCEDURE </a:t>
            </a:r>
            <a:r>
              <a:rPr lang="en-US" b="1" dirty="0" smtClean="0"/>
              <a:t>IN CREATING AN </a:t>
            </a:r>
            <a:br>
              <a:rPr lang="en-US" b="1" dirty="0" smtClean="0"/>
            </a:br>
            <a:r>
              <a:rPr lang="en-US" b="1" dirty="0" smtClean="0"/>
              <a:t>EVENT PROGRAM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953000"/>
          </a:xfrm>
        </p:spPr>
        <p:txBody>
          <a:bodyPr>
            <a:noAutofit/>
          </a:bodyPr>
          <a:lstStyle/>
          <a:p>
            <a:pPr marL="236538" indent="-236538">
              <a:buFont typeface="+mj-lt"/>
              <a:buAutoNum type="arabicPeriod"/>
            </a:pPr>
            <a:r>
              <a:rPr lang="en-US" sz="2400" b="1" dirty="0" smtClean="0"/>
              <a:t>Write </a:t>
            </a:r>
            <a:r>
              <a:rPr lang="en-US" sz="2400" b="1" dirty="0"/>
              <a:t>a </a:t>
            </a:r>
            <a:r>
              <a:rPr lang="en-US" sz="2400" b="1" dirty="0" smtClean="0"/>
              <a:t>List </a:t>
            </a:r>
            <a:r>
              <a:rPr lang="en-US" sz="2400" b="1" dirty="0"/>
              <a:t>of </a:t>
            </a:r>
            <a:r>
              <a:rPr lang="en-US" sz="2400" b="1" dirty="0" smtClean="0"/>
              <a:t>Contents and Components to include</a:t>
            </a:r>
          </a:p>
          <a:p>
            <a:pPr marL="636588" lvl="1" indent="-236538">
              <a:buNone/>
            </a:pPr>
            <a:endParaRPr lang="en-US" sz="1000" dirty="0"/>
          </a:p>
          <a:p>
            <a:pPr marL="236538" indent="-236538">
              <a:buFont typeface="+mj-lt"/>
              <a:buAutoNum type="arabicPeriod"/>
            </a:pPr>
            <a:r>
              <a:rPr lang="en-US" sz="2400" b="1" dirty="0" smtClean="0"/>
              <a:t>Create Front </a:t>
            </a:r>
            <a:r>
              <a:rPr lang="en-US" sz="2400" b="1" dirty="0"/>
              <a:t>C</a:t>
            </a:r>
            <a:r>
              <a:rPr lang="en-US" sz="2400" b="1" dirty="0" smtClean="0"/>
              <a:t>over</a:t>
            </a:r>
          </a:p>
          <a:p>
            <a:pPr marL="636588" lvl="1" indent="-236538"/>
            <a:r>
              <a:rPr lang="en-US" sz="1800" dirty="0"/>
              <a:t>N</a:t>
            </a:r>
            <a:r>
              <a:rPr lang="en-US" sz="1800" dirty="0" smtClean="0"/>
              <a:t>ame </a:t>
            </a:r>
            <a:r>
              <a:rPr lang="en-US" sz="1800" dirty="0"/>
              <a:t>of the </a:t>
            </a:r>
            <a:r>
              <a:rPr lang="en-US" sz="1800" dirty="0" smtClean="0"/>
              <a:t>event</a:t>
            </a:r>
          </a:p>
          <a:p>
            <a:pPr marL="636588" lvl="1" indent="-236538"/>
            <a:r>
              <a:rPr lang="en-US" sz="1800" dirty="0"/>
              <a:t>L</a:t>
            </a:r>
            <a:r>
              <a:rPr lang="en-US" sz="1800" dirty="0" smtClean="0"/>
              <a:t>ogos </a:t>
            </a:r>
            <a:r>
              <a:rPr lang="en-US" sz="1800" dirty="0"/>
              <a:t>or names of main </a:t>
            </a:r>
            <a:r>
              <a:rPr lang="en-US" sz="1800" dirty="0" smtClean="0"/>
              <a:t>sponsors</a:t>
            </a:r>
          </a:p>
          <a:p>
            <a:pPr marL="636588" lvl="1" indent="-236538"/>
            <a:r>
              <a:rPr lang="en-US" sz="1800" dirty="0"/>
              <a:t>O</a:t>
            </a:r>
            <a:r>
              <a:rPr lang="en-US" sz="1800" dirty="0" smtClean="0"/>
              <a:t>ther </a:t>
            </a:r>
            <a:r>
              <a:rPr lang="en-US" sz="1800" dirty="0"/>
              <a:t>relevant </a:t>
            </a:r>
            <a:r>
              <a:rPr lang="en-US" sz="1800" dirty="0" smtClean="0"/>
              <a:t>information (date</a:t>
            </a:r>
            <a:r>
              <a:rPr lang="en-US" sz="1800" dirty="0"/>
              <a:t>, </a:t>
            </a:r>
            <a:r>
              <a:rPr lang="en-US" sz="1800" dirty="0" smtClean="0"/>
              <a:t>venue)</a:t>
            </a:r>
          </a:p>
          <a:p>
            <a:pPr marL="636588" lvl="1" indent="-236538">
              <a:buNone/>
            </a:pPr>
            <a:endParaRPr lang="en-US" sz="1050" dirty="0"/>
          </a:p>
          <a:p>
            <a:pPr marL="236538" indent="-236538">
              <a:buFont typeface="+mj-lt"/>
              <a:buAutoNum type="arabicPeriod"/>
            </a:pPr>
            <a:r>
              <a:rPr lang="en-US" sz="2400" b="1" dirty="0" smtClean="0"/>
              <a:t>Create Back </a:t>
            </a:r>
            <a:r>
              <a:rPr lang="en-US" sz="2400" b="1" dirty="0"/>
              <a:t>C</a:t>
            </a:r>
            <a:r>
              <a:rPr lang="en-US" sz="2400" b="1" dirty="0" smtClean="0"/>
              <a:t>over</a:t>
            </a:r>
          </a:p>
          <a:p>
            <a:pPr marL="636588" lvl="1" indent="-236538"/>
            <a:r>
              <a:rPr lang="en-US" sz="1800" dirty="0" smtClean="0"/>
              <a:t>Trademark Information</a:t>
            </a:r>
          </a:p>
          <a:p>
            <a:pPr marL="636588" lvl="1" indent="-236538"/>
            <a:r>
              <a:rPr lang="en-US" sz="1800" dirty="0" smtClean="0"/>
              <a:t>Advertisement for future events</a:t>
            </a:r>
          </a:p>
          <a:p>
            <a:pPr marL="636588" lvl="1" indent="-236538">
              <a:buNone/>
            </a:pPr>
            <a:endParaRPr lang="en-US" sz="1100" dirty="0"/>
          </a:p>
          <a:p>
            <a:pPr marL="236538" indent="-236538">
              <a:buFont typeface="+mj-lt"/>
              <a:buAutoNum type="arabicPeriod"/>
            </a:pPr>
            <a:r>
              <a:rPr lang="en-US" sz="2400" b="1" dirty="0"/>
              <a:t> </a:t>
            </a:r>
            <a:r>
              <a:rPr lang="en-US" sz="2400" b="1" dirty="0" smtClean="0"/>
              <a:t>Decide on STYLE (Font, colors, etc.)</a:t>
            </a:r>
          </a:p>
          <a:p>
            <a:pPr marL="236538" indent="-236538">
              <a:buNone/>
            </a:pPr>
            <a:endParaRPr lang="en-US" sz="1000" b="1" dirty="0"/>
          </a:p>
          <a:p>
            <a:pPr marL="236538" indent="-236538">
              <a:buNone/>
            </a:pPr>
            <a:r>
              <a:rPr lang="en-US" sz="2400" b="1" dirty="0" smtClean="0"/>
              <a:t>5.  Create Contents </a:t>
            </a:r>
            <a:r>
              <a:rPr lang="en-US" sz="2400" b="1" dirty="0"/>
              <a:t>P</a:t>
            </a:r>
            <a:r>
              <a:rPr lang="en-US" sz="2400" b="1" dirty="0" smtClean="0"/>
              <a:t>age</a:t>
            </a:r>
          </a:p>
          <a:p>
            <a:pPr marL="236538" indent="-236538"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PROCEDURE </a:t>
            </a:r>
            <a:r>
              <a:rPr lang="en-US" b="1" dirty="0" smtClean="0"/>
              <a:t>IN CREATING AN </a:t>
            </a:r>
            <a:br>
              <a:rPr lang="en-US" b="1" dirty="0" smtClean="0"/>
            </a:br>
            <a:r>
              <a:rPr lang="en-US" b="1" dirty="0" smtClean="0"/>
              <a:t>EVENT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236538" indent="-236538">
              <a:buNone/>
            </a:pPr>
            <a:r>
              <a:rPr lang="en-US" sz="2400" b="1" dirty="0" smtClean="0"/>
              <a:t>6.  Create other pages as Promotional Tools</a:t>
            </a:r>
          </a:p>
          <a:p>
            <a:pPr marL="636588" lvl="1" indent="-236538"/>
            <a:r>
              <a:rPr lang="en-US" sz="1800" dirty="0" smtClean="0"/>
              <a:t>Articles about performers</a:t>
            </a:r>
          </a:p>
          <a:p>
            <a:pPr marL="636588" lvl="1" indent="-236538"/>
            <a:r>
              <a:rPr lang="en-US" sz="1800" dirty="0" smtClean="0"/>
              <a:t>History of venue/team/event</a:t>
            </a:r>
          </a:p>
          <a:p>
            <a:pPr marL="636588" lvl="1" indent="-236538"/>
            <a:r>
              <a:rPr lang="en-US" sz="1800" dirty="0" smtClean="0"/>
              <a:t>Photos of previous events</a:t>
            </a:r>
          </a:p>
          <a:p>
            <a:pPr marL="636588" lvl="1" indent="-236538">
              <a:buNone/>
            </a:pPr>
            <a:endParaRPr lang="en-US" sz="1200" dirty="0" smtClean="0"/>
          </a:p>
          <a:p>
            <a:pPr marL="236538" indent="-236538">
              <a:buNone/>
            </a:pPr>
            <a:r>
              <a:rPr lang="en-US" sz="2400" b="1" dirty="0" smtClean="0"/>
              <a:t>7.   Layout the Advertisements </a:t>
            </a:r>
          </a:p>
          <a:p>
            <a:pPr marL="636588" lvl="1" indent="-236538"/>
            <a:r>
              <a:rPr lang="en-US" sz="1800" dirty="0"/>
              <a:t>M</a:t>
            </a:r>
            <a:r>
              <a:rPr lang="en-US" sz="1800" dirty="0" smtClean="0"/>
              <a:t>atch ads to relevant content</a:t>
            </a:r>
          </a:p>
          <a:p>
            <a:pPr marL="636588" lvl="1" indent="-236538"/>
            <a:r>
              <a:rPr lang="en-US" sz="1800" dirty="0" smtClean="0"/>
              <a:t>For example: Advertise a family restaurant on the same page as the program for a family-oriented part of your event</a:t>
            </a:r>
          </a:p>
          <a:p>
            <a:pPr marL="636588" lvl="1" indent="-236538">
              <a:buNone/>
            </a:pPr>
            <a:endParaRPr lang="en-US" sz="1200" dirty="0" smtClean="0"/>
          </a:p>
          <a:p>
            <a:pPr marL="457200" indent="-457200">
              <a:buAutoNum type="arabicPeriod" startAt="8"/>
            </a:pPr>
            <a:r>
              <a:rPr lang="en-US" sz="2400" b="1" dirty="0" smtClean="0"/>
              <a:t>Proofread/ Edit for error</a:t>
            </a:r>
          </a:p>
          <a:p>
            <a:pPr marL="457200" indent="-457200">
              <a:buAutoNum type="arabicPeriod" startAt="8"/>
            </a:pPr>
            <a:endParaRPr lang="en-US" sz="1050" b="1" dirty="0"/>
          </a:p>
          <a:p>
            <a:pPr marL="457200" indent="-457200">
              <a:buAutoNum type="arabicPeriod" startAt="8"/>
            </a:pPr>
            <a:r>
              <a:rPr lang="en-US" sz="2400" b="1" dirty="0" smtClean="0"/>
              <a:t>Print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0"/>
            <a:ext cx="8229600" cy="19812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 </a:t>
            </a:r>
            <a:br>
              <a:rPr lang="en-US" sz="4800" b="1" dirty="0" smtClean="0">
                <a:solidFill>
                  <a:srgbClr val="FF0000"/>
                </a:solidFill>
              </a:rPr>
            </a:br>
            <a:r>
              <a:rPr lang="en-US" sz="4800" b="1" dirty="0" smtClean="0">
                <a:solidFill>
                  <a:srgbClr val="FF0000"/>
                </a:solidFill>
              </a:rPr>
              <a:t>CREATE AND ISSUE SCRIPT FOR GAME-DAY PROMOTIONS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1600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WRITTEN TEXT of a play, movie, radio or television broadcast</a:t>
            </a:r>
            <a:endParaRPr lang="en-US" i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33400" y="2895600"/>
            <a:ext cx="4040188" cy="6397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2800" dirty="0" smtClean="0"/>
              <a:t>WHAT Makes-Up a Script?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33400" y="3657600"/>
            <a:ext cx="4040188" cy="2590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b="1" dirty="0" smtClean="0"/>
              <a:t>Audio Elements</a:t>
            </a:r>
            <a:r>
              <a:rPr lang="en-US" sz="2800" dirty="0" smtClean="0"/>
              <a:t> </a:t>
            </a:r>
          </a:p>
          <a:p>
            <a:r>
              <a:rPr lang="en-US" sz="2800" b="1" dirty="0" smtClean="0"/>
              <a:t>Video Elements</a:t>
            </a:r>
            <a:endParaRPr lang="en-US" sz="2800" b="1" dirty="0"/>
          </a:p>
          <a:p>
            <a:r>
              <a:rPr lang="en-US" sz="2800" b="1" dirty="0" smtClean="0"/>
              <a:t>Promotional Elements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48200" y="2895600"/>
            <a:ext cx="4041775" cy="6397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2800" dirty="0" smtClean="0"/>
              <a:t>WHY Use a Script?</a:t>
            </a: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8200" y="3657600"/>
            <a:ext cx="4041775" cy="2590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r>
              <a:rPr lang="en-US" sz="6400" b="1" dirty="0" smtClean="0"/>
              <a:t>Communication</a:t>
            </a:r>
          </a:p>
          <a:p>
            <a:pPr lvl="1"/>
            <a:r>
              <a:rPr lang="en-US" sz="5500" dirty="0"/>
              <a:t>D</a:t>
            </a:r>
            <a:r>
              <a:rPr lang="en-US" sz="5500" dirty="0" smtClean="0"/>
              <a:t>irections for event presentation staff</a:t>
            </a:r>
          </a:p>
          <a:p>
            <a:r>
              <a:rPr lang="en-US" sz="6400" b="1" dirty="0" smtClean="0"/>
              <a:t>Timing</a:t>
            </a:r>
          </a:p>
          <a:p>
            <a:r>
              <a:rPr lang="en-US" sz="6000" b="1" dirty="0" smtClean="0"/>
              <a:t>Programming</a:t>
            </a:r>
          </a:p>
          <a:p>
            <a:pPr lvl="1"/>
            <a:r>
              <a:rPr lang="en-US" sz="5600" dirty="0" smtClean="0"/>
              <a:t>Incorporating audio and visual elements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228600"/>
            <a:ext cx="853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SCRIPT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CONSIDERATIONS</a:t>
            </a:r>
            <a:r>
              <a:rPr lang="en-US" b="1" dirty="0" smtClean="0"/>
              <a:t> OF SCRIPTS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b="1" dirty="0" smtClean="0"/>
              <a:t>Announcers must read script in smooth, professional way</a:t>
            </a:r>
          </a:p>
          <a:p>
            <a:pPr lvl="1"/>
            <a:r>
              <a:rPr lang="en-US" dirty="0" smtClean="0"/>
              <a:t>Before the event:</a:t>
            </a:r>
          </a:p>
          <a:p>
            <a:pPr lvl="2"/>
            <a:r>
              <a:rPr lang="en-US" dirty="0"/>
              <a:t>S</a:t>
            </a:r>
            <a:r>
              <a:rPr lang="en-US" dirty="0" smtClean="0"/>
              <a:t>cript writer and announcer should </a:t>
            </a:r>
            <a:r>
              <a:rPr lang="en-US" b="1" dirty="0" smtClean="0"/>
              <a:t>review script</a:t>
            </a:r>
            <a:endParaRPr lang="en-US" b="1" dirty="0"/>
          </a:p>
          <a:p>
            <a:pPr lvl="2"/>
            <a:r>
              <a:rPr lang="en-US" b="1" dirty="0" smtClean="0">
                <a:solidFill>
                  <a:srgbClr val="FF0000"/>
                </a:solidFill>
              </a:rPr>
              <a:t>NEED TO IDENTIFY NAME AND PRONUNCIATIONS THAT MIGHT BE HARD TO SAY</a:t>
            </a:r>
          </a:p>
          <a:p>
            <a:r>
              <a:rPr lang="en-US" b="1" dirty="0" smtClean="0"/>
              <a:t>Text </a:t>
            </a:r>
            <a:r>
              <a:rPr lang="en-US" b="1" dirty="0"/>
              <a:t>should </a:t>
            </a:r>
            <a:r>
              <a:rPr lang="en-US" b="1" dirty="0" smtClean="0"/>
              <a:t>be clearly written</a:t>
            </a:r>
          </a:p>
          <a:p>
            <a:pPr lvl="1"/>
            <a:r>
              <a:rPr lang="en-US" dirty="0" smtClean="0"/>
              <a:t> Double-spaced</a:t>
            </a:r>
          </a:p>
          <a:p>
            <a:pPr lvl="1"/>
            <a:r>
              <a:rPr lang="en-US" dirty="0"/>
              <a:t>K</a:t>
            </a:r>
            <a:r>
              <a:rPr lang="en-US" dirty="0" smtClean="0"/>
              <a:t>ey </a:t>
            </a:r>
            <a:r>
              <a:rPr lang="en-US" dirty="0"/>
              <a:t>points should be bold.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288</Words>
  <Application>Microsoft Office PowerPoint</Application>
  <PresentationFormat>On-screen Show (4:3)</PresentationFormat>
  <Paragraphs>75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Employ sales-promotion activities to inform or remind customers of business/product </vt:lpstr>
      <vt:lpstr>DESIGN PROGRAM FOR EVENT </vt:lpstr>
      <vt:lpstr>PURPOSES &amp; CONSIDERATIONS  IN CREATING AN EVENT PROGRAM</vt:lpstr>
      <vt:lpstr>COMPONENTS of EVENT PROGRAMS</vt:lpstr>
      <vt:lpstr>PROCEDURE IN CREATING AN  EVENT PROGRAM</vt:lpstr>
      <vt:lpstr>PROCEDURE IN CREATING AN  EVENT PROGRAM</vt:lpstr>
      <vt:lpstr>  CREATE AND ISSUE SCRIPT FOR GAME-DAY PROMOTIONS</vt:lpstr>
      <vt:lpstr>WRITTEN TEXT of a play, movie, radio or television broadcast</vt:lpstr>
      <vt:lpstr>CONSIDERATIONS OF SCRIPTS</vt:lpstr>
    </vt:vector>
  </TitlesOfParts>
  <Company>Charlotte-Mecklenburg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 sales-promotion activities to inform or remind customers of business/product</dc:title>
  <dc:creator>amyh.byers</dc:creator>
  <cp:lastModifiedBy>Karen Isbell</cp:lastModifiedBy>
  <cp:revision>17</cp:revision>
  <dcterms:created xsi:type="dcterms:W3CDTF">2012-10-04T10:38:46Z</dcterms:created>
  <dcterms:modified xsi:type="dcterms:W3CDTF">2013-04-15T19:08:41Z</dcterms:modified>
</cp:coreProperties>
</file>