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358" autoAdjust="0"/>
  </p:normalViewPr>
  <p:slideViewPr>
    <p:cSldViewPr>
      <p:cViewPr>
        <p:scale>
          <a:sx n="70" d="100"/>
          <a:sy n="70" d="100"/>
        </p:scale>
        <p:origin x="-894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A4FE-AC01-4E23-ACFB-C385F91BB95F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F34C-E1AD-48B8-997A-DEAF5D20A21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A4FE-AC01-4E23-ACFB-C385F91BB95F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F34C-E1AD-48B8-997A-DEAF5D20A2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A4FE-AC01-4E23-ACFB-C385F91BB95F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F34C-E1AD-48B8-997A-DEAF5D20A21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A4FE-AC01-4E23-ACFB-C385F91BB95F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F34C-E1AD-48B8-997A-DEAF5D20A2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A4FE-AC01-4E23-ACFB-C385F91BB95F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F34C-E1AD-48B8-997A-DEAF5D20A2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A4FE-AC01-4E23-ACFB-C385F91BB95F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F34C-E1AD-48B8-997A-DEAF5D20A2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A4FE-AC01-4E23-ACFB-C385F91BB95F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F34C-E1AD-48B8-997A-DEAF5D20A2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A4FE-AC01-4E23-ACFB-C385F91BB95F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F34C-E1AD-48B8-997A-DEAF5D20A2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A4FE-AC01-4E23-ACFB-C385F91BB95F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4ECF34C-E1AD-48B8-997A-DEAF5D20A21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A4FE-AC01-4E23-ACFB-C385F91BB95F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F34C-E1AD-48B8-997A-DEAF5D20A2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A4FE-AC01-4E23-ACFB-C385F91BB95F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F34C-E1AD-48B8-997A-DEAF5D20A2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2DAA4FE-AC01-4E23-ACFB-C385F91BB95F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ECF34C-E1AD-48B8-997A-DEAF5D20A212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Organizational Skills &amp; Workflow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Sports &amp; Entertainment Marketing I</a:t>
            </a:r>
          </a:p>
          <a:p>
            <a:r>
              <a:rPr lang="en-US" dirty="0" smtClean="0"/>
              <a:t>2.01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221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Production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the management and allocation of resources, events and processes to create goods and services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373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Production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A business adjusts its production schedule based on the availability of resources, client orders and efficiencies. </a:t>
            </a:r>
            <a:endParaRPr lang="en-US" sz="3200" dirty="0" smtClean="0"/>
          </a:p>
          <a:p>
            <a:r>
              <a:rPr lang="en-US" sz="3200" dirty="0" smtClean="0"/>
              <a:t>The </a:t>
            </a:r>
            <a:r>
              <a:rPr lang="en-US" sz="3200" dirty="0"/>
              <a:t>goal of production scheduling is to </a:t>
            </a:r>
            <a:r>
              <a:rPr lang="en-US" sz="3200" dirty="0">
                <a:solidFill>
                  <a:schemeClr val="accent4"/>
                </a:solidFill>
              </a:rPr>
              <a:t>balance client needs with available resources </a:t>
            </a:r>
            <a:r>
              <a:rPr lang="en-US" sz="3200" dirty="0"/>
              <a:t>while operating in the most cost-efficient manner.</a:t>
            </a:r>
            <a:br>
              <a:rPr lang="en-US" sz="3200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791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Production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Sport/event marketers have to have a schedule of the event production</a:t>
            </a:r>
          </a:p>
          <a:p>
            <a:pPr lvl="1"/>
            <a:r>
              <a:rPr lang="en-US" dirty="0" smtClean="0"/>
              <a:t>Outline activities</a:t>
            </a:r>
          </a:p>
          <a:p>
            <a:pPr lvl="1"/>
            <a:r>
              <a:rPr lang="en-US" dirty="0" smtClean="0"/>
              <a:t>Resources needed </a:t>
            </a:r>
          </a:p>
          <a:p>
            <a:pPr lvl="1"/>
            <a:r>
              <a:rPr lang="en-US" dirty="0" smtClean="0"/>
              <a:t>budget</a:t>
            </a:r>
          </a:p>
          <a:p>
            <a:pPr marL="393192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159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n-US" sz="5200" dirty="0" smtClean="0"/>
              <a:t>Production Schedule Components</a:t>
            </a:r>
            <a:endParaRPr lang="en-US" sz="5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Giving orders to the production department</a:t>
            </a:r>
          </a:p>
          <a:p>
            <a:r>
              <a:rPr lang="en-US" dirty="0" smtClean="0"/>
              <a:t>Volume of goods produced</a:t>
            </a:r>
          </a:p>
          <a:p>
            <a:r>
              <a:rPr lang="en-US" dirty="0" smtClean="0"/>
              <a:t>Personnel schedule</a:t>
            </a:r>
          </a:p>
          <a:p>
            <a:r>
              <a:rPr lang="en-US" dirty="0" smtClean="0"/>
              <a:t>Order of production processing</a:t>
            </a:r>
          </a:p>
          <a:p>
            <a:r>
              <a:rPr lang="en-US" dirty="0" smtClean="0"/>
              <a:t>Due dates</a:t>
            </a:r>
          </a:p>
          <a:p>
            <a:r>
              <a:rPr lang="en-US" dirty="0" smtClean="0"/>
              <a:t>Maintenance/cleaning routine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70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Factors that Impact </a:t>
            </a:r>
            <a:br>
              <a:rPr lang="en-US" dirty="0" smtClean="0"/>
            </a:br>
            <a:r>
              <a:rPr lang="en-US" dirty="0" smtClean="0"/>
              <a:t>Production Scheduling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Recession</a:t>
            </a:r>
          </a:p>
          <a:p>
            <a:r>
              <a:rPr lang="en-US" dirty="0" smtClean="0"/>
              <a:t>Industry layoffs</a:t>
            </a:r>
          </a:p>
          <a:p>
            <a:r>
              <a:rPr lang="en-US" dirty="0" smtClean="0"/>
              <a:t>Changes in strategy</a:t>
            </a:r>
          </a:p>
          <a:p>
            <a:r>
              <a:rPr lang="en-US" dirty="0" smtClean="0"/>
              <a:t>Timing</a:t>
            </a:r>
          </a:p>
          <a:p>
            <a:r>
              <a:rPr lang="en-US" dirty="0" smtClean="0"/>
              <a:t>Sales period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123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Production Planning Tools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Knowledgeable product team</a:t>
            </a:r>
          </a:p>
          <a:p>
            <a:r>
              <a:rPr lang="en-US" dirty="0" smtClean="0"/>
              <a:t>Film editing software</a:t>
            </a:r>
          </a:p>
          <a:p>
            <a:r>
              <a:rPr lang="en-US" dirty="0" smtClean="0"/>
              <a:t>Film scripts</a:t>
            </a:r>
          </a:p>
          <a:p>
            <a:r>
              <a:rPr lang="en-US" dirty="0" smtClean="0"/>
              <a:t>Planning lists</a:t>
            </a:r>
          </a:p>
          <a:p>
            <a:r>
              <a:rPr lang="en-US" dirty="0" smtClean="0"/>
              <a:t>Necessary supplies</a:t>
            </a:r>
          </a:p>
          <a:p>
            <a:r>
              <a:rPr lang="en-US" dirty="0" smtClean="0"/>
              <a:t>Cell phones</a:t>
            </a:r>
          </a:p>
          <a:p>
            <a:r>
              <a:rPr lang="en-US" dirty="0" smtClean="0"/>
              <a:t>PDAs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Laptops</a:t>
            </a:r>
          </a:p>
          <a:p>
            <a:r>
              <a:rPr lang="en-US" dirty="0" smtClean="0"/>
              <a:t>Sketchbooks</a:t>
            </a:r>
          </a:p>
          <a:p>
            <a:r>
              <a:rPr lang="en-US" dirty="0" smtClean="0"/>
              <a:t>Personal assistants</a:t>
            </a:r>
          </a:p>
          <a:p>
            <a:r>
              <a:rPr lang="en-US" dirty="0" smtClean="0"/>
              <a:t>Notebooks</a:t>
            </a:r>
          </a:p>
          <a:p>
            <a:r>
              <a:rPr lang="en-US" dirty="0" smtClean="0"/>
              <a:t>So many more – anything used to help production move more smoothly &amp; efficiently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198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Production Schedule </a:t>
            </a:r>
            <a:br>
              <a:rPr lang="en-US" sz="4000" dirty="0" smtClean="0"/>
            </a:br>
            <a:r>
              <a:rPr lang="en-US" sz="4000" dirty="0" smtClean="0"/>
              <a:t>vs. </a:t>
            </a:r>
            <a:br>
              <a:rPr lang="en-US" sz="4000" dirty="0" smtClean="0"/>
            </a:br>
            <a:r>
              <a:rPr lang="en-US" sz="4000" dirty="0" smtClean="0"/>
              <a:t>Product Plan </a:t>
            </a:r>
            <a:endParaRPr lang="en-US" sz="4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Production Schedule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smtClean="0"/>
              <a:t>Product Plan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Is about making decisions regarding the actual production of a product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Is about making decisions for the other marketing functions like:</a:t>
            </a:r>
          </a:p>
          <a:p>
            <a:pPr lvl="1"/>
            <a:r>
              <a:rPr lang="en-US" dirty="0" smtClean="0"/>
              <a:t>Pricing</a:t>
            </a:r>
          </a:p>
          <a:p>
            <a:pPr lvl="1"/>
            <a:r>
              <a:rPr lang="en-US" dirty="0" smtClean="0"/>
              <a:t>Distribution</a:t>
            </a:r>
          </a:p>
          <a:p>
            <a:pPr lvl="1"/>
            <a:r>
              <a:rPr lang="en-US" dirty="0" smtClean="0"/>
              <a:t>Promotion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160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Benefits of Production Schedules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change-over reduction</a:t>
            </a:r>
          </a:p>
          <a:p>
            <a:r>
              <a:rPr lang="en-US" dirty="0" smtClean="0"/>
              <a:t>Inventory </a:t>
            </a:r>
            <a:r>
              <a:rPr lang="en-US" dirty="0"/>
              <a:t>reduction, leveling</a:t>
            </a:r>
          </a:p>
          <a:p>
            <a:r>
              <a:rPr lang="en-US" dirty="0"/>
              <a:t>Reduced scheduling effort</a:t>
            </a:r>
          </a:p>
          <a:p>
            <a:r>
              <a:rPr lang="en-US" dirty="0"/>
              <a:t>Increased production efficiency</a:t>
            </a:r>
          </a:p>
          <a:p>
            <a:r>
              <a:rPr lang="en-US" dirty="0"/>
              <a:t>Labor load leveling</a:t>
            </a:r>
          </a:p>
          <a:p>
            <a:r>
              <a:rPr lang="en-US" dirty="0"/>
              <a:t>Accurate delivery date quotes</a:t>
            </a:r>
          </a:p>
          <a:p>
            <a:r>
              <a:rPr lang="en-US" dirty="0"/>
              <a:t>Real time information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4337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118</TotalTime>
  <Words>216</Words>
  <Application>Microsoft Office PowerPoint</Application>
  <PresentationFormat>On-screen Show (4:3)</PresentationFormat>
  <Paragraphs>55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Organizational Skills &amp; Workflow</vt:lpstr>
      <vt:lpstr>Production Schedule</vt:lpstr>
      <vt:lpstr>Production Schedule</vt:lpstr>
      <vt:lpstr>Production Schedule</vt:lpstr>
      <vt:lpstr>Production Schedule Components</vt:lpstr>
      <vt:lpstr>Factors that Impact  Production Scheduling </vt:lpstr>
      <vt:lpstr>Production Planning Tools</vt:lpstr>
      <vt:lpstr>Production Schedule  vs.  Product Plan </vt:lpstr>
      <vt:lpstr>Benefits of Production Schedules</vt:lpstr>
    </vt:vector>
  </TitlesOfParts>
  <Company>Hickory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Organizational Skills &amp; Workflow</dc:title>
  <dc:creator>Teague, Alison (HHS)</dc:creator>
  <cp:lastModifiedBy>Karen Isbell</cp:lastModifiedBy>
  <cp:revision>5</cp:revision>
  <dcterms:created xsi:type="dcterms:W3CDTF">2012-09-11T16:22:36Z</dcterms:created>
  <dcterms:modified xsi:type="dcterms:W3CDTF">2012-10-02T15:24:12Z</dcterms:modified>
</cp:coreProperties>
</file>