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89760-DBFF-4DD2-8315-D9D6F983BEE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F41D2-A1C1-4C9F-8009-CD95CA47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97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F41D2-A1C1-4C9F-8009-CD95CA474A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906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F41D2-A1C1-4C9F-8009-CD95CA474A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92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F41D2-A1C1-4C9F-8009-CD95CA474A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60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D6F0357-92C1-47B6-9A9D-8AB4F12E98F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47F1806-5A2C-4348-B5D5-3C11183C2B4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106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SEM1 1.04 </a:t>
            </a:r>
            <a:br>
              <a:rPr lang="en-US" b="1" dirty="0" smtClean="0"/>
            </a:br>
            <a:r>
              <a:rPr lang="en-US" b="1" dirty="0" smtClean="0"/>
              <a:t>A- </a:t>
            </a:r>
            <a:r>
              <a:rPr lang="en-US" b="1" u="sng" dirty="0" smtClean="0"/>
              <a:t>Product Service Management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68808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PE - Employ </a:t>
            </a:r>
            <a:r>
              <a:rPr lang="en-US" sz="4400" b="1" dirty="0"/>
              <a:t>product mix strategies to meet customer </a:t>
            </a:r>
            <a:r>
              <a:rPr lang="en-US" sz="4400" b="1" dirty="0" smtClean="0"/>
              <a:t>expectations</a:t>
            </a:r>
          </a:p>
          <a:p>
            <a:r>
              <a:rPr lang="en-US" sz="3200" b="1" dirty="0" smtClean="0"/>
              <a:t>PI - Explaining elements of the </a:t>
            </a:r>
            <a:r>
              <a:rPr lang="en-US" sz="3200" b="1" smtClean="0"/>
              <a:t>sport/event product</a:t>
            </a:r>
            <a:endParaRPr lang="en-US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66514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59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Product Service 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Concepts and procedures necessary to obtain, develop, maintain, and improve a product or service mix in response to market opportunities</a:t>
            </a:r>
            <a:r>
              <a:rPr lang="en-US" dirty="0" smtClean="0"/>
              <a:t>.</a:t>
            </a:r>
          </a:p>
          <a:p>
            <a:pPr marL="64008" indent="0">
              <a:buNone/>
            </a:pPr>
            <a:endParaRPr lang="en-US" dirty="0" smtClean="0"/>
          </a:p>
          <a:p>
            <a:r>
              <a:rPr lang="en-US" b="1" dirty="0"/>
              <a:t>Product: </a:t>
            </a:r>
            <a:r>
              <a:rPr lang="en-US" dirty="0"/>
              <a:t>The goods and services a business will offer to its </a:t>
            </a:r>
            <a:r>
              <a:rPr lang="en-US" dirty="0" smtClean="0"/>
              <a:t>customers</a:t>
            </a:r>
          </a:p>
          <a:p>
            <a:pPr lvl="1"/>
            <a:r>
              <a:rPr lang="en-US" dirty="0" smtClean="0"/>
              <a:t>A</a:t>
            </a:r>
            <a:r>
              <a:rPr lang="en-US" dirty="0"/>
              <a:t>. Choice of product: Will the business offer a variety of products?</a:t>
            </a:r>
          </a:p>
          <a:p>
            <a:pPr lvl="1"/>
            <a:r>
              <a:rPr lang="en-US" dirty="0"/>
              <a:t>B. Packaging: Does the packaging protect the product and provide necessary information about the product?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39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Product Service 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Product Cont. </a:t>
            </a:r>
            <a:endParaRPr lang="en-US" sz="2400" b="1" dirty="0" smtClean="0"/>
          </a:p>
          <a:p>
            <a:pPr lvl="1"/>
            <a:r>
              <a:rPr lang="en-US" sz="2400" dirty="0" smtClean="0"/>
              <a:t>C</a:t>
            </a:r>
            <a:r>
              <a:rPr lang="en-US" sz="2400" dirty="0"/>
              <a:t>. Level of quality: What level of quality will the business ensure?</a:t>
            </a:r>
          </a:p>
          <a:p>
            <a:pPr lvl="1"/>
            <a:r>
              <a:rPr lang="en-US" sz="2400" dirty="0"/>
              <a:t>D. Brand name: What brand name products will the business offer?</a:t>
            </a:r>
          </a:p>
          <a:p>
            <a:pPr lvl="1"/>
            <a:r>
              <a:rPr lang="en-US" sz="2400" dirty="0"/>
              <a:t>E. Warranty: Will the business offer a warranty to its customers to ensure satisfaction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058979"/>
            <a:ext cx="1828800" cy="1646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058979"/>
            <a:ext cx="175260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93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Categories of sport/event products.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74904" lvl="1" indent="0">
              <a:buNone/>
            </a:pPr>
            <a:r>
              <a:rPr lang="en-US" sz="3200" b="1" dirty="0" smtClean="0"/>
              <a:t>Sports Events</a:t>
            </a:r>
          </a:p>
          <a:p>
            <a:pPr marL="857250" lvl="1" indent="-457200">
              <a:buFont typeface="Arial" charset="0"/>
              <a:buChar char="•"/>
            </a:pPr>
            <a:r>
              <a:rPr lang="en-US" sz="2800" dirty="0" smtClean="0"/>
              <a:t>Ones in which we participate </a:t>
            </a:r>
          </a:p>
          <a:p>
            <a:pPr marL="857250" lvl="1" indent="-457200">
              <a:buFont typeface="Arial" charset="0"/>
              <a:buChar char="•"/>
            </a:pPr>
            <a:r>
              <a:rPr lang="en-US" sz="2800" dirty="0" smtClean="0"/>
              <a:t>Ones we just watch or hear, either in person or on TV, radio or the internet</a:t>
            </a:r>
          </a:p>
          <a:p>
            <a:pPr marL="374904" lvl="1" indent="0">
              <a:buNone/>
            </a:pPr>
            <a:r>
              <a:rPr lang="en-US" sz="3200" b="1" dirty="0" smtClean="0"/>
              <a:t>Athletes</a:t>
            </a:r>
          </a:p>
          <a:p>
            <a:pPr marL="832104" lvl="1" indent="-457200">
              <a:buFont typeface="Arial" charset="0"/>
              <a:buChar char="•"/>
            </a:pPr>
            <a:r>
              <a:rPr lang="en-US" sz="2800" dirty="0" smtClean="0"/>
              <a:t>Ones that earn their income from the performance on the field  (Professionals)</a:t>
            </a:r>
          </a:p>
          <a:p>
            <a:pPr marL="832104" lvl="1" indent="-457200">
              <a:buFont typeface="Arial" charset="0"/>
              <a:buChar char="•"/>
            </a:pPr>
            <a:r>
              <a:rPr lang="en-US" sz="2800" dirty="0" smtClean="0"/>
              <a:t>Ones that are considered amateurs and perform for their own enjoyment</a:t>
            </a:r>
          </a:p>
          <a:p>
            <a:pPr marL="374904" lvl="1" indent="0">
              <a:buNone/>
            </a:pPr>
            <a:r>
              <a:rPr lang="en-US" sz="3500" b="1" dirty="0" smtClean="0"/>
              <a:t>Venues</a:t>
            </a:r>
          </a:p>
          <a:p>
            <a:pPr marL="832104" lvl="1" indent="-457200">
              <a:buFont typeface="Arial" charset="0"/>
              <a:buChar char="•"/>
            </a:pPr>
            <a:r>
              <a:rPr lang="en-US" sz="2800" dirty="0" smtClean="0"/>
              <a:t>Ones that host only one sports team</a:t>
            </a:r>
          </a:p>
          <a:p>
            <a:pPr marL="832104" lvl="1" indent="-457200">
              <a:buFont typeface="Arial" charset="0"/>
              <a:buChar char="•"/>
            </a:pPr>
            <a:r>
              <a:rPr lang="en-US" sz="2800" dirty="0" smtClean="0"/>
              <a:t>Ones that host multiple sports teams</a:t>
            </a:r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val="35821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Categories of sport/event products.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Non-sport events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Concerts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Festivals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Conventions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b="1" dirty="0" smtClean="0"/>
              <a:t>Sporting goods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Equipment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Apparel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Trinkets &amp; Trash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73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Categories of sport/event products.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Licensed merchandise </a:t>
            </a:r>
          </a:p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en-US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a.   </a:t>
            </a:r>
            <a:r>
              <a:rPr lang="en-US" sz="2600" dirty="0" smtClean="0"/>
              <a:t>Apparel (soft goods) – team and player specific</a:t>
            </a:r>
          </a:p>
          <a:p>
            <a:pPr marL="0" indent="0">
              <a:buNone/>
            </a:pPr>
            <a:r>
              <a:rPr lang="en-US" sz="2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b.   </a:t>
            </a:r>
            <a:r>
              <a:rPr lang="en-US" sz="2800" dirty="0" smtClean="0"/>
              <a:t>Hard goods – equipment, toys, etc. </a:t>
            </a:r>
            <a:endParaRPr lang="en-US" sz="2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Sports Media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TV/Radio – Broadcast media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Newspaper/magazine – Print media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Internet – News, Info &amp; Social Media</a:t>
            </a:r>
          </a:p>
          <a:p>
            <a:pPr marL="0" indent="0">
              <a:buNone/>
            </a:pPr>
            <a:r>
              <a:rPr lang="en-US" b="1" dirty="0" smtClean="0"/>
              <a:t>Sport Services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Lessons/camps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Rented-goods services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Owned-goods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24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Unique characteristics of sport/event products.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746592"/>
          </a:xfrm>
        </p:spPr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en-US" sz="3200" dirty="0" smtClean="0"/>
              <a:t>	</a:t>
            </a:r>
            <a:r>
              <a:rPr lang="en-US" sz="4600" b="1" dirty="0" smtClean="0"/>
              <a:t>Branding</a:t>
            </a:r>
          </a:p>
          <a:p>
            <a:pPr lvl="1">
              <a:buFont typeface="Wingdings" pitchFamily="2" charset="2"/>
              <a:buChar char="§"/>
            </a:pPr>
            <a:r>
              <a:rPr lang="en-US" sz="3100" dirty="0" smtClean="0"/>
              <a:t>The overall impression consumers get from it’s unique name, design or symbol.</a:t>
            </a:r>
          </a:p>
          <a:p>
            <a:pPr lvl="1">
              <a:buFont typeface="Wingdings" pitchFamily="2" charset="2"/>
              <a:buChar char="§"/>
            </a:pPr>
            <a:r>
              <a:rPr lang="en-US" sz="3100" dirty="0" smtClean="0"/>
              <a:t>Characteristics of a good brand: </a:t>
            </a:r>
          </a:p>
          <a:p>
            <a:pPr lvl="2">
              <a:buFont typeface="Wingdings" pitchFamily="2" charset="2"/>
              <a:buChar char="§"/>
            </a:pPr>
            <a:r>
              <a:rPr lang="en-US" sz="3100" dirty="0" smtClean="0"/>
              <a:t>Easy to recognize</a:t>
            </a:r>
          </a:p>
          <a:p>
            <a:pPr lvl="2">
              <a:buFont typeface="Wingdings" pitchFamily="2" charset="2"/>
              <a:buChar char="§"/>
            </a:pPr>
            <a:r>
              <a:rPr lang="en-US" sz="3100" dirty="0" smtClean="0"/>
              <a:t>Stick out from competition</a:t>
            </a:r>
          </a:p>
          <a:p>
            <a:pPr lvl="2">
              <a:buFont typeface="Wingdings" pitchFamily="2" charset="2"/>
              <a:buChar char="§"/>
            </a:pPr>
            <a:r>
              <a:rPr lang="en-US" sz="3100" dirty="0" smtClean="0"/>
              <a:t>Easily recognizable symbols</a:t>
            </a:r>
          </a:p>
          <a:p>
            <a:pPr lvl="2">
              <a:buFont typeface="Wingdings" pitchFamily="2" charset="2"/>
              <a:buChar char="§"/>
            </a:pPr>
            <a:r>
              <a:rPr lang="en-US" sz="3100" dirty="0" smtClean="0"/>
              <a:t>It’s own personality</a:t>
            </a:r>
          </a:p>
          <a:p>
            <a:pPr marL="877824" lvl="2" indent="0">
              <a:buNone/>
            </a:pPr>
            <a:r>
              <a:rPr lang="en-US" sz="4600" b="1" dirty="0" smtClean="0"/>
              <a:t>Brand Image </a:t>
            </a:r>
            <a:endParaRPr lang="en-US" sz="3200" dirty="0" smtClean="0"/>
          </a:p>
          <a:p>
            <a:pPr marL="877824" lvl="2" indent="0">
              <a:buNone/>
            </a:pPr>
            <a:r>
              <a:rPr lang="en-US" sz="3200" dirty="0" smtClean="0"/>
              <a:t>Your expectations of a brand based on previous knowledge</a:t>
            </a:r>
          </a:p>
          <a:p>
            <a:pPr marL="877824" lvl="2" indent="0">
              <a:buNone/>
            </a:pPr>
            <a:endParaRPr lang="en-US" sz="3200" dirty="0" smtClean="0"/>
          </a:p>
          <a:p>
            <a:pPr marL="537210" lvl="1" indent="0">
              <a:buNone/>
            </a:pPr>
            <a:r>
              <a:rPr lang="en-US" sz="32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96223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Unique </a:t>
            </a:r>
            <a:r>
              <a:rPr lang="en-US" b="1" dirty="0"/>
              <a:t>characteristics of sport/event products.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b="1" dirty="0" smtClean="0"/>
              <a:t>Quality</a:t>
            </a:r>
          </a:p>
          <a:p>
            <a:pPr marL="64008" indent="0">
              <a:buNone/>
            </a:pPr>
            <a:r>
              <a:rPr lang="en-US" dirty="0" smtClean="0"/>
              <a:t>Consumers look for quality in areas of:</a:t>
            </a:r>
          </a:p>
          <a:p>
            <a:pPr lvl="1"/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Durability</a:t>
            </a:r>
          </a:p>
          <a:p>
            <a:pPr lvl="1"/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Reliability</a:t>
            </a:r>
          </a:p>
          <a:p>
            <a:pPr lvl="1"/>
            <a:r>
              <a:rPr lang="en-US" dirty="0" smtClean="0"/>
              <a:t>Assurance</a:t>
            </a:r>
          </a:p>
          <a:p>
            <a:pPr lvl="1"/>
            <a:r>
              <a:rPr lang="en-US" dirty="0" smtClean="0"/>
              <a:t>Responsiveness</a:t>
            </a:r>
          </a:p>
          <a:p>
            <a:pPr lvl="1"/>
            <a:r>
              <a:rPr lang="en-US" dirty="0" smtClean="0"/>
              <a:t>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26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Elements of the sport product.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dirty="0" smtClean="0"/>
              <a:t>Games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 smtClean="0"/>
              <a:t>Events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 smtClean="0"/>
              <a:t>Tickets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 smtClean="0"/>
              <a:t>Organization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 smtClean="0"/>
              <a:t>Facility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 smtClean="0"/>
              <a:t>Equipment/clothing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 smtClean="0"/>
              <a:t>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2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164</TotalTime>
  <Words>332</Words>
  <Application>Microsoft Office PowerPoint</Application>
  <PresentationFormat>On-screen Show (4:3)</PresentationFormat>
  <Paragraphs>80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Verve</vt:lpstr>
      <vt:lpstr>SEM1 1.04  A- Product Service Management </vt:lpstr>
      <vt:lpstr>Product Service Management</vt:lpstr>
      <vt:lpstr>Product Service Management</vt:lpstr>
      <vt:lpstr>Categories of sport/event products.</vt:lpstr>
      <vt:lpstr>Categories of sport/event products.</vt:lpstr>
      <vt:lpstr>Categories of sport/event products.</vt:lpstr>
      <vt:lpstr>Unique characteristics of sport/event products.</vt:lpstr>
      <vt:lpstr>Unique characteristics of sport/event products.</vt:lpstr>
      <vt:lpstr>Elements of the sport product.</vt:lpstr>
    </vt:vector>
  </TitlesOfParts>
  <Company>Beaufort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1.04 Employ product mix strategies to meet customer expectations</dc:title>
  <dc:creator>Valerie Whitehead</dc:creator>
  <cp:lastModifiedBy>Karen Isbell</cp:lastModifiedBy>
  <cp:revision>14</cp:revision>
  <cp:lastPrinted>2012-08-13T13:54:42Z</cp:lastPrinted>
  <dcterms:created xsi:type="dcterms:W3CDTF">2012-07-24T14:46:03Z</dcterms:created>
  <dcterms:modified xsi:type="dcterms:W3CDTF">2013-10-30T16:40:05Z</dcterms:modified>
</cp:coreProperties>
</file>