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7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4.15 Marketing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Ethical &amp; Technical Considerations in Selling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481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in 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</a:t>
            </a:r>
            <a:r>
              <a:rPr lang="en-US" dirty="0"/>
              <a:t>how they conduct relationships with their customers, employers, and competitors. </a:t>
            </a:r>
            <a:endParaRPr lang="en-US" dirty="0" smtClean="0"/>
          </a:p>
          <a:p>
            <a:pPr lvl="1"/>
            <a:r>
              <a:rPr lang="en-US" dirty="0"/>
              <a:t>Customers - involve the use of entertainment and gifts and the disclosure of confidential </a:t>
            </a:r>
            <a:r>
              <a:rPr lang="en-US" dirty="0" smtClean="0"/>
              <a:t>information</a:t>
            </a:r>
          </a:p>
          <a:p>
            <a:pPr lvl="1"/>
            <a:r>
              <a:rPr lang="en-US" dirty="0" smtClean="0"/>
              <a:t>Employers - involve </a:t>
            </a:r>
            <a:r>
              <a:rPr lang="en-US" dirty="0"/>
              <a:t>expenses and job changes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Competitors - how </a:t>
            </a:r>
            <a:r>
              <a:rPr lang="en-US" dirty="0" smtClean="0"/>
              <a:t>companies </a:t>
            </a:r>
            <a:r>
              <a:rPr lang="en-US" dirty="0"/>
              <a:t>talk about competitors and treat competitive products.  </a:t>
            </a:r>
          </a:p>
        </p:txBody>
      </p:sp>
    </p:spTree>
    <p:extLst>
      <p:ext uri="{BB962C8B-B14F-4D97-AF65-F5344CB8AC3E}">
        <p14:creationId xmlns:p14="http://schemas.microsoft.com/office/powerpoint/2010/main" val="225185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 from 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Equal Employment Opportunity Commission (EEOC)</a:t>
            </a:r>
          </a:p>
          <a:p>
            <a:pPr lvl="1"/>
            <a:r>
              <a:rPr lang="en-US" dirty="0"/>
              <a:t>Demographic discrimination </a:t>
            </a:r>
          </a:p>
          <a:p>
            <a:pPr lvl="1"/>
            <a:r>
              <a:rPr lang="en-US" dirty="0"/>
              <a:t>Equal pay and compensation</a:t>
            </a:r>
          </a:p>
          <a:p>
            <a:pPr lvl="1"/>
            <a:r>
              <a:rPr lang="en-US" dirty="0"/>
              <a:t>Retaliation</a:t>
            </a:r>
          </a:p>
          <a:p>
            <a:pPr lvl="1"/>
            <a:r>
              <a:rPr lang="en-US" dirty="0"/>
              <a:t>Pregnancy, Race, Religion</a:t>
            </a:r>
          </a:p>
          <a:p>
            <a:pPr lvl="1"/>
            <a:r>
              <a:rPr lang="en-US" dirty="0"/>
              <a:t>Sexual </a:t>
            </a:r>
            <a:r>
              <a:rPr lang="en-US" dirty="0" err="1"/>
              <a:t>Harrassment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07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 from Coworkers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How do bad work ethics affect you?  EXAMPLE: Group projects – who pulls their weight???</a:t>
            </a:r>
          </a:p>
          <a:p>
            <a:pPr lvl="1"/>
            <a:r>
              <a:rPr lang="en-US" dirty="0" smtClean="0"/>
              <a:t>Poor work habits</a:t>
            </a:r>
          </a:p>
          <a:p>
            <a:pPr lvl="1"/>
            <a:r>
              <a:rPr lang="en-US" dirty="0" smtClean="0"/>
              <a:t>Do coworkers possess appropriate skills to complete the job?</a:t>
            </a:r>
          </a:p>
          <a:p>
            <a:pPr lvl="1"/>
            <a:r>
              <a:rPr lang="en-US" dirty="0" smtClean="0"/>
              <a:t>Personal problems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1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 about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Theft (Hotel Towels)</a:t>
            </a:r>
          </a:p>
          <a:p>
            <a:r>
              <a:rPr lang="en-US" dirty="0" smtClean="0"/>
              <a:t>Fraud (Insurance Claims)</a:t>
            </a:r>
          </a:p>
          <a:p>
            <a:r>
              <a:rPr lang="en-US" dirty="0" smtClean="0"/>
              <a:t>Overpayments (Receiving too much of a tax refund)</a:t>
            </a:r>
          </a:p>
          <a:p>
            <a:r>
              <a:rPr lang="en-US" dirty="0" smtClean="0"/>
              <a:t>Tampering – returning a functioning product for a refund, switching price tags, etc.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83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 about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Comparing / Sharing information</a:t>
            </a:r>
          </a:p>
          <a:p>
            <a:r>
              <a:rPr lang="en-US" dirty="0" smtClean="0"/>
              <a:t>Underselling (price cutting to drive down pricing)</a:t>
            </a:r>
          </a:p>
          <a:p>
            <a:r>
              <a:rPr lang="en-US" dirty="0" smtClean="0"/>
              <a:t>Unethical Practices (Example: Furs)</a:t>
            </a:r>
          </a:p>
          <a:p>
            <a:r>
              <a:rPr lang="en-US" dirty="0" smtClean="0"/>
              <a:t>Plagiarism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088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 about Sales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Sales people may encounter </a:t>
            </a:r>
            <a:r>
              <a:rPr lang="en-US" dirty="0"/>
              <a:t>many situations not covered by company </a:t>
            </a:r>
            <a:r>
              <a:rPr lang="en-US" dirty="0" smtClean="0"/>
              <a:t>POLICY </a:t>
            </a:r>
            <a:r>
              <a:rPr lang="en-US" dirty="0"/>
              <a:t>and therefore must develop personal standards of right and wrong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Can lose </a:t>
            </a:r>
            <a:r>
              <a:rPr lang="en-US" dirty="0"/>
              <a:t>their self-respect and the respect of their company and </a:t>
            </a:r>
            <a:r>
              <a:rPr lang="en-US" dirty="0" smtClean="0"/>
              <a:t>customers</a:t>
            </a:r>
          </a:p>
          <a:p>
            <a:r>
              <a:rPr lang="en-US" dirty="0"/>
              <a:t>salespeople with a strong sense of ethics will be more successful than salespeople who compromise their own </a:t>
            </a:r>
            <a:r>
              <a:rPr lang="en-US" dirty="0" smtClean="0"/>
              <a:t>ethics </a:t>
            </a:r>
            <a:r>
              <a:rPr lang="en-US" dirty="0"/>
              <a:t>for short-term gain.</a:t>
            </a:r>
          </a:p>
        </p:txBody>
      </p:sp>
    </p:spTree>
    <p:extLst>
      <p:ext uri="{BB962C8B-B14F-4D97-AF65-F5344CB8AC3E}">
        <p14:creationId xmlns:p14="http://schemas.microsoft.com/office/powerpoint/2010/main" val="2258950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Reciprocal (Mutual) Sales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this create an ethical situation?</a:t>
            </a:r>
          </a:p>
          <a:p>
            <a:pPr lvl="1"/>
            <a:r>
              <a:rPr lang="en-US" dirty="0" smtClean="0"/>
              <a:t>Two or more parties make an agreement to work with each other</a:t>
            </a:r>
          </a:p>
          <a:p>
            <a:pPr lvl="1"/>
            <a:r>
              <a:rPr lang="en-US" dirty="0" smtClean="0"/>
              <a:t>This can deliberately ELIMINATE the competition, which makes the sales agreement UNETHICAL.</a:t>
            </a:r>
          </a:p>
        </p:txBody>
      </p:sp>
    </p:spTree>
    <p:extLst>
      <p:ext uri="{BB962C8B-B14F-4D97-AF65-F5344CB8AC3E}">
        <p14:creationId xmlns:p14="http://schemas.microsoft.com/office/powerpoint/2010/main" val="174679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IN SALES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Caroline is unable to travel to a client's office but needs to demonstrate product features and be able to answer questions as they arise. What technology tool would be helpful to her in making a sale</a:t>
            </a:r>
            <a:r>
              <a:rPr lang="en-US" dirty="0" smtClean="0">
                <a:effectLst/>
              </a:rPr>
              <a:t>?</a:t>
            </a:r>
          </a:p>
          <a:p>
            <a:pPr lvl="1"/>
            <a:r>
              <a:rPr lang="en-US" dirty="0" smtClean="0">
                <a:effectLst/>
              </a:rPr>
              <a:t>WEB PRESENTATIONS, TELECONFERENCING, SKYPE, WEBINARS, ETC.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90452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118</TotalTime>
  <Words>335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Sky</vt:lpstr>
      <vt:lpstr>4.15 Marketing</vt:lpstr>
      <vt:lpstr>Ethics in Selling</vt:lpstr>
      <vt:lpstr>Concerns from Employees</vt:lpstr>
      <vt:lpstr>Concerns from Coworkers</vt:lpstr>
      <vt:lpstr>Concerns about Customers</vt:lpstr>
      <vt:lpstr>Concerns about Competition</vt:lpstr>
      <vt:lpstr>Concerns about Sales People</vt:lpstr>
      <vt:lpstr>Reciprocal (Mutual) Sales Considerations</vt:lpstr>
      <vt:lpstr>TECHNOLOGY IN SALES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4.15 Marketing</dc:title>
  <dc:creator>Deborah Norman</dc:creator>
  <cp:lastModifiedBy>Karen Isbell</cp:lastModifiedBy>
  <cp:revision>10</cp:revision>
  <dcterms:created xsi:type="dcterms:W3CDTF">2013-01-04T01:32:07Z</dcterms:created>
  <dcterms:modified xsi:type="dcterms:W3CDTF">2014-05-12T13:06:42Z</dcterms:modified>
</cp:coreProperties>
</file>