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63" autoAdjust="0"/>
  </p:normalViewPr>
  <p:slideViewPr>
    <p:cSldViewPr>
      <p:cViewPr>
        <p:scale>
          <a:sx n="77" d="100"/>
          <a:sy n="77" d="100"/>
        </p:scale>
        <p:origin x="-30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402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B250DD3-890C-426A-9360-95B10B8F7BA7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BB97CCA-5965-487A-B2D1-68BB269AB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QUICK QUIZ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4.01</a:t>
            </a:r>
          </a:p>
          <a:p>
            <a:r>
              <a:rPr lang="en-US" dirty="0" smtClean="0">
                <a:latin typeface="Comic Sans MS" pitchFamily="66" charset="0"/>
              </a:rPr>
              <a:t>ELEMENTS QUESTIONS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57200"/>
            <a:ext cx="7498080" cy="5791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4000" dirty="0" smtClean="0"/>
              <a:t>	What </a:t>
            </a:r>
            <a:r>
              <a:rPr lang="en-US" sz="4000" dirty="0"/>
              <a:t>is an example of an external factor that affects promotion</a:t>
            </a:r>
            <a:r>
              <a:rPr lang="en-US" sz="4000" dirty="0" smtClean="0"/>
              <a:t>?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	Reorganization </a:t>
            </a:r>
            <a:r>
              <a:rPr lang="en-US" sz="4000" dirty="0"/>
              <a:t>of the </a:t>
            </a:r>
            <a:r>
              <a:rPr lang="en-US" sz="4000" dirty="0" smtClean="0"/>
              <a:t>business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Increase </a:t>
            </a:r>
            <a:r>
              <a:rPr lang="en-US" sz="4000" dirty="0"/>
              <a:t>in a product's </a:t>
            </a:r>
            <a:r>
              <a:rPr lang="en-US" sz="4000" dirty="0" smtClean="0"/>
              <a:t>price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Government </a:t>
            </a:r>
            <a:r>
              <a:rPr lang="en-US" sz="4000" dirty="0"/>
              <a:t>regulation of </a:t>
            </a:r>
            <a:r>
              <a:rPr lang="en-US" sz="4000" dirty="0" smtClean="0"/>
              <a:t>ads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A </a:t>
            </a:r>
            <a:r>
              <a:rPr lang="en-US" sz="4000" dirty="0"/>
              <a:t>change in distribution methods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dirty="0" smtClean="0"/>
              <a:t>	How </a:t>
            </a:r>
            <a:r>
              <a:rPr lang="en-US" sz="3600" dirty="0"/>
              <a:t>does promotion benefit customers</a:t>
            </a:r>
            <a:r>
              <a:rPr lang="en-US" sz="3600" dirty="0" smtClean="0"/>
              <a:t>?</a:t>
            </a:r>
          </a:p>
          <a:p>
            <a:pPr>
              <a:buNone/>
            </a:pPr>
            <a:endParaRPr lang="en-US" sz="3600" dirty="0" smtClean="0"/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Causes </a:t>
            </a:r>
            <a:r>
              <a:rPr lang="en-US" sz="3600" dirty="0"/>
              <a:t>them to postpone making buying </a:t>
            </a:r>
            <a:r>
              <a:rPr lang="en-US" sz="3600" dirty="0" smtClean="0"/>
              <a:t>decisions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Enables </a:t>
            </a:r>
            <a:r>
              <a:rPr lang="en-US" sz="3600" dirty="0"/>
              <a:t>them to identify their buying </a:t>
            </a:r>
            <a:r>
              <a:rPr lang="en-US" sz="3600" dirty="0" smtClean="0"/>
              <a:t>decisions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Helps </a:t>
            </a:r>
            <a:r>
              <a:rPr lang="en-US" sz="3600" dirty="0"/>
              <a:t>them to select appropriate </a:t>
            </a:r>
            <a:r>
              <a:rPr lang="en-US" sz="3600" dirty="0" smtClean="0"/>
              <a:t>products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Requires </a:t>
            </a:r>
            <a:r>
              <a:rPr lang="en-US" sz="3600" dirty="0"/>
              <a:t>them to spend more on products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3600" dirty="0" smtClean="0"/>
              <a:t>What </a:t>
            </a:r>
            <a:r>
              <a:rPr lang="en-US" sz="3600" dirty="0"/>
              <a:t>type of promotion is depicted  by a business's one-time </a:t>
            </a:r>
            <a:r>
              <a:rPr lang="en-US" sz="3600" u="sng" dirty="0"/>
              <a:t>announcement</a:t>
            </a:r>
            <a:r>
              <a:rPr lang="en-US" sz="3600" dirty="0"/>
              <a:t> of its half price sale in the local newspaper</a:t>
            </a:r>
            <a:r>
              <a:rPr lang="en-US" sz="3600" dirty="0" smtClean="0"/>
              <a:t>?</a:t>
            </a:r>
          </a:p>
          <a:p>
            <a:pPr>
              <a:buNone/>
            </a:pPr>
            <a:endParaRPr lang="en-US" sz="3600" dirty="0"/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	Product promotion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Institutional advertising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Free publicity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Sales </a:t>
            </a:r>
            <a:r>
              <a:rPr lang="en-US" sz="3600" dirty="0"/>
              <a:t>promotion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3" dur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6" dur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28600"/>
            <a:ext cx="7498080" cy="6324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	</a:t>
            </a:r>
            <a:r>
              <a:rPr lang="en-US" dirty="0" smtClean="0"/>
              <a:t>What </a:t>
            </a:r>
            <a:r>
              <a:rPr lang="en-US" dirty="0"/>
              <a:t>is an objective of institutional advertising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To </a:t>
            </a:r>
            <a:r>
              <a:rPr lang="en-US" dirty="0"/>
              <a:t>support personal selling </a:t>
            </a:r>
            <a:r>
              <a:rPr lang="en-US" dirty="0" smtClean="0"/>
              <a:t>activities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To </a:t>
            </a:r>
            <a:r>
              <a:rPr lang="en-US" dirty="0"/>
              <a:t>demonstrate the organization's role in community </a:t>
            </a:r>
            <a:r>
              <a:rPr lang="en-US" dirty="0" smtClean="0"/>
              <a:t>affairs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To </a:t>
            </a:r>
            <a:r>
              <a:rPr lang="en-US" dirty="0"/>
              <a:t>introduce new goods or </a:t>
            </a:r>
            <a:r>
              <a:rPr lang="en-US" dirty="0" smtClean="0"/>
              <a:t>services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To </a:t>
            </a:r>
            <a:r>
              <a:rPr lang="en-US" dirty="0"/>
              <a:t>create customer interest in the company's goods or services.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3600" dirty="0" smtClean="0"/>
              <a:t>In </a:t>
            </a:r>
            <a:r>
              <a:rPr lang="en-US" sz="3600" dirty="0"/>
              <a:t>which stage of a product's life cycle do promotional activities focus on differences between competing products</a:t>
            </a:r>
            <a:r>
              <a:rPr lang="en-US" sz="3600" dirty="0" smtClean="0"/>
              <a:t>?</a:t>
            </a:r>
          </a:p>
          <a:p>
            <a:pPr>
              <a:buNone/>
            </a:pPr>
            <a:endParaRPr lang="en-US" sz="3600" dirty="0"/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	Introductory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Growth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Declining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Introduction</a:t>
            </a:r>
            <a:endParaRPr lang="en-US" sz="36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000" dirty="0" smtClean="0"/>
              <a:t>What </a:t>
            </a:r>
            <a:r>
              <a:rPr lang="en-US" sz="4000" dirty="0"/>
              <a:t>form of promotion is generally emphasized for complex, technical products sold to industrial users</a:t>
            </a:r>
            <a:r>
              <a:rPr lang="en-US" sz="4000" dirty="0" smtClean="0"/>
              <a:t>?</a:t>
            </a:r>
          </a:p>
          <a:p>
            <a:pPr>
              <a:buNone/>
            </a:pPr>
            <a:endParaRPr lang="en-US" sz="4000" dirty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Personal selling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Sales promotion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Publicity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Advertising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" dur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" dur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3600" dirty="0" smtClean="0"/>
              <a:t>How </a:t>
            </a:r>
            <a:r>
              <a:rPr lang="en-US" sz="3600" dirty="0"/>
              <a:t>do competing businesses within the same industry usually react to each other's promotional mixes?</a:t>
            </a:r>
          </a:p>
          <a:p>
            <a:pPr>
              <a:buNone/>
            </a:pPr>
            <a:endParaRPr lang="en-US" sz="3600" dirty="0"/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	By </a:t>
            </a:r>
            <a:r>
              <a:rPr lang="en-US" sz="3600" dirty="0"/>
              <a:t>playing follow the </a:t>
            </a:r>
            <a:r>
              <a:rPr lang="en-US" sz="3600" dirty="0" smtClean="0"/>
              <a:t>leader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By </a:t>
            </a:r>
            <a:r>
              <a:rPr lang="en-US" sz="3600" dirty="0"/>
              <a:t>reducing their promotional </a:t>
            </a:r>
            <a:r>
              <a:rPr lang="en-US" sz="3600" dirty="0" smtClean="0"/>
              <a:t>budgets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By </a:t>
            </a:r>
            <a:r>
              <a:rPr lang="en-US" sz="3600" dirty="0"/>
              <a:t>trying not to outdo each </a:t>
            </a:r>
            <a:r>
              <a:rPr lang="en-US" sz="3600" dirty="0" smtClean="0"/>
              <a:t>other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3600" dirty="0" smtClean="0"/>
              <a:t>By </a:t>
            </a:r>
            <a:r>
              <a:rPr lang="en-US" sz="3600" dirty="0"/>
              <a:t>changing distribution channels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0.25" calcmode="lin" valueType="num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0.2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0.25" calcmode="lin" valueType="num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000" dirty="0" smtClean="0"/>
              <a:t>What </a:t>
            </a:r>
            <a:r>
              <a:rPr lang="en-US" sz="4000" dirty="0"/>
              <a:t>is an example of publicity</a:t>
            </a:r>
            <a:r>
              <a:rPr lang="en-US" sz="4000" dirty="0" smtClean="0"/>
              <a:t>?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	Company </a:t>
            </a:r>
            <a:r>
              <a:rPr lang="en-US" sz="4000" dirty="0"/>
              <a:t>news </a:t>
            </a:r>
            <a:r>
              <a:rPr lang="en-US" sz="4000" dirty="0" smtClean="0"/>
              <a:t>release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Direct mail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Billboard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Company </a:t>
            </a:r>
            <a:r>
              <a:rPr lang="en-US" sz="4000" dirty="0"/>
              <a:t>television commercial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" dur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" dur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28600"/>
            <a:ext cx="7498080" cy="6019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is an example of advertisement stereotyping 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A </a:t>
            </a:r>
            <a:r>
              <a:rPr lang="en-US" dirty="0"/>
              <a:t>television commercial depicts a woman mopping the kitchen with a new floor cleaner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A </a:t>
            </a:r>
            <a:r>
              <a:rPr lang="en-US" dirty="0"/>
              <a:t>print ad shows a middle-aged male pouring orange juice for his children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A </a:t>
            </a:r>
            <a:r>
              <a:rPr lang="en-US" dirty="0"/>
              <a:t>magazine ad campaign presents a variety of people who encourage others to drink milk. </a:t>
            </a:r>
            <a:endParaRPr lang="en-US" dirty="0" smtClean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A </a:t>
            </a:r>
            <a:r>
              <a:rPr lang="en-US" dirty="0"/>
              <a:t>well-known athlete records a PSA that emphasizes the importance of continuing education.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Which </a:t>
            </a:r>
            <a:r>
              <a:rPr lang="en-US" dirty="0"/>
              <a:t>advertising message reinforces the concept of materialism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We </a:t>
            </a:r>
            <a:r>
              <a:rPr lang="en-US" dirty="0"/>
              <a:t>make this product by hand and use organic materials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The </a:t>
            </a:r>
            <a:r>
              <a:rPr lang="en-US" dirty="0"/>
              <a:t>government rates our product higher than our competitor's product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You </a:t>
            </a:r>
            <a:r>
              <a:rPr lang="en-US" dirty="0"/>
              <a:t>can increase your social status by purchasing this product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For </a:t>
            </a:r>
            <a:r>
              <a:rPr lang="en-US" dirty="0"/>
              <a:t>more information about our line of products, visit our website.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4000" dirty="0" smtClean="0"/>
              <a:t>What </a:t>
            </a:r>
            <a:r>
              <a:rPr lang="en-US" sz="4000" dirty="0"/>
              <a:t>is new technology enabling businesses to create that is impacting the promotion function</a:t>
            </a:r>
            <a:r>
              <a:rPr lang="en-US" sz="4000" dirty="0" smtClean="0"/>
              <a:t>?</a:t>
            </a:r>
          </a:p>
          <a:p>
            <a:pPr>
              <a:buNone/>
            </a:pPr>
            <a:endParaRPr lang="en-US" sz="4000" dirty="0"/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	Personalized premiums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Attractive commercials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Publicity campaigns</a:t>
            </a:r>
          </a:p>
          <a:p>
            <a:pPr marL="825246" indent="-742950">
              <a:buFont typeface="+mj-lt"/>
              <a:buAutoNum type="alphaUcPeriod"/>
            </a:pPr>
            <a:r>
              <a:rPr lang="en-US" sz="4000" dirty="0" smtClean="0"/>
              <a:t>Individualized </a:t>
            </a:r>
            <a:r>
              <a:rPr lang="en-US" sz="4000" dirty="0"/>
              <a:t>messages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533400"/>
            <a:ext cx="7498080" cy="6096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How </a:t>
            </a:r>
            <a:r>
              <a:rPr lang="en-US" dirty="0"/>
              <a:t>have technological advancements enhanced a small business's ability to promote its products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Most </a:t>
            </a:r>
            <a:r>
              <a:rPr lang="en-US" dirty="0"/>
              <a:t>companies need fewer channels to coordinate and carry out promotional activities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Small </a:t>
            </a:r>
            <a:r>
              <a:rPr lang="en-US" dirty="0"/>
              <a:t>companies now have more money to spend on promotional activities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Less </a:t>
            </a:r>
            <a:r>
              <a:rPr lang="en-US" dirty="0"/>
              <a:t>time and creativity are required to develop effective promotional campaigns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Information </a:t>
            </a:r>
            <a:r>
              <a:rPr lang="en-US" dirty="0"/>
              <a:t>can be communicated by more venues, and messages can be customized.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81000"/>
            <a:ext cx="7498080" cy="6172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Why </a:t>
            </a:r>
            <a:r>
              <a:rPr lang="en-US" dirty="0"/>
              <a:t>are there specific guidelines for advertising to children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Research </a:t>
            </a:r>
            <a:r>
              <a:rPr lang="en-US" dirty="0"/>
              <a:t>indicated that juvenile offenders watched more advertising on television than the average child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Children </a:t>
            </a:r>
            <a:r>
              <a:rPr lang="en-US" dirty="0"/>
              <a:t>are impressionable, and the wrong kinds of advertising can affect their development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Parents </a:t>
            </a:r>
            <a:r>
              <a:rPr lang="en-US" dirty="0"/>
              <a:t>mounted a campaign against advertisers because their children demanded products they saw advertised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Children </a:t>
            </a:r>
            <a:r>
              <a:rPr lang="en-US" dirty="0"/>
              <a:t>revealed, in focus groups, that while they like watching ads, it doesn't make them behave differently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04800"/>
            <a:ext cx="7498080" cy="6248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Which </a:t>
            </a:r>
            <a:r>
              <a:rPr lang="en-US" dirty="0"/>
              <a:t>statement is </a:t>
            </a:r>
            <a:r>
              <a:rPr lang="en-US" u="sng" dirty="0"/>
              <a:t>true</a:t>
            </a:r>
            <a:r>
              <a:rPr lang="en-US" dirty="0"/>
              <a:t> about regulating international promotional activities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Most </a:t>
            </a:r>
            <a:r>
              <a:rPr lang="en-US" dirty="0"/>
              <a:t>countries have a system of checks and balances to verify that promotion regulations are fair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Businesses </a:t>
            </a:r>
            <a:r>
              <a:rPr lang="en-US" dirty="0"/>
              <a:t>must submit all promotional materials to the International Ad Coalition for approval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Governments </a:t>
            </a:r>
            <a:r>
              <a:rPr lang="en-US" dirty="0"/>
              <a:t>bear the sole responsibility of monitoring promotional materials and regulations</a:t>
            </a:r>
            <a:r>
              <a:rPr lang="en-US" dirty="0" smtClean="0"/>
              <a:t>.</a:t>
            </a:r>
          </a:p>
          <a:p>
            <a:pPr marL="596646" indent="-514350">
              <a:buFont typeface="+mj-lt"/>
              <a:buAutoNum type="alphaUcPeriod"/>
            </a:pPr>
            <a:r>
              <a:rPr lang="en-US" dirty="0" smtClean="0"/>
              <a:t>A </a:t>
            </a:r>
            <a:r>
              <a:rPr lang="en-US" dirty="0"/>
              <a:t>business must understand that the laws governing promotional activities vary by country.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797</TotalTime>
  <Words>5</Words>
  <Application>Microsoft Office PowerPoint</Application>
  <PresentationFormat>On-screen Show (4:3)</PresentationFormat>
  <Paragraphs>89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QUICK 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QUIZ</dc:title>
  <dc:creator>Mccutcheon, Jan</dc:creator>
  <cp:lastModifiedBy>Karen Isbell</cp:lastModifiedBy>
  <cp:revision>30</cp:revision>
  <dcterms:created xsi:type="dcterms:W3CDTF">2011-12-02T14:40:51Z</dcterms:created>
  <dcterms:modified xsi:type="dcterms:W3CDTF">2014-04-29T14:04:36Z</dcterms:modified>
</cp:coreProperties>
</file>