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3" r:id="rId3"/>
    <p:sldId id="257" r:id="rId4"/>
    <p:sldId id="258" r:id="rId5"/>
    <p:sldId id="259" r:id="rId6"/>
    <p:sldId id="260" r:id="rId7"/>
    <p:sldId id="261" r:id="rId8"/>
    <p:sldId id="262" r:id="rId9"/>
    <p:sldId id="265" r:id="rId10"/>
    <p:sldId id="263" r:id="rId11"/>
    <p:sldId id="274" r:id="rId12"/>
    <p:sldId id="275" r:id="rId13"/>
    <p:sldId id="276" r:id="rId14"/>
    <p:sldId id="277" r:id="rId15"/>
    <p:sldId id="278" r:id="rId16"/>
    <p:sldId id="279" r:id="rId17"/>
    <p:sldId id="280" r:id="rId18"/>
    <p:sldId id="281" r:id="rId19"/>
    <p:sldId id="282" r:id="rId20"/>
    <p:sldId id="283" r:id="rId21"/>
    <p:sldId id="284" r:id="rId22"/>
    <p:sldId id="285" r:id="rId23"/>
    <p:sldId id="286" r:id="rId24"/>
  </p:sldIdLst>
  <p:sldSz cx="9144000" cy="6858000" type="screen4x3"/>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74" d="100"/>
          <a:sy n="74" d="100"/>
        </p:scale>
        <p:origin x="-396" y="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descr="TitleSlideOverlay.png"/>
          <p:cNvPicPr>
            <a:picLocks noChangeAspect="1"/>
          </p:cNvPicPr>
          <p:nvPr/>
        </p:nvPicPr>
        <p:blipFill>
          <a:blip r:embed="rId2" cstate="print"/>
          <a:stretch>
            <a:fillRect/>
          </a:stretch>
        </p:blipFill>
        <p:spPr>
          <a:xfrm>
            <a:off x="0" y="0"/>
            <a:ext cx="9144000" cy="6858000"/>
          </a:xfrm>
          <a:prstGeom prst="rect">
            <a:avLst/>
          </a:prstGeom>
          <a:ln>
            <a:noFill/>
          </a:ln>
        </p:spPr>
      </p:pic>
      <p:grpSp>
        <p:nvGrpSpPr>
          <p:cNvPr id="53" name="Group 52"/>
          <p:cNvGrpSpPr/>
          <p:nvPr/>
        </p:nvGrpSpPr>
        <p:grpSpPr>
          <a:xfrm>
            <a:off x="103644" y="1997845"/>
            <a:ext cx="9264100" cy="3669157"/>
            <a:chOff x="103644" y="1997845"/>
            <a:chExt cx="9264100" cy="3669157"/>
          </a:xfrm>
        </p:grpSpPr>
        <p:sp>
          <p:nvSpPr>
            <p:cNvPr id="21" name="Freeform 20"/>
            <p:cNvSpPr/>
            <p:nvPr/>
          </p:nvSpPr>
          <p:spPr>
            <a:xfrm rot="15669120">
              <a:off x="3703491" y="-842257"/>
              <a:ext cx="2064406" cy="9264100"/>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67397 w 2209695"/>
                <a:gd name="connsiteY0" fmla="*/ 8829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67397" y="8829966"/>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80000"/>
              </a:srgbClr>
            </a:solidFill>
            <a:ln w="254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3" name="Freeform 22"/>
            <p:cNvSpPr/>
            <p:nvPr/>
          </p:nvSpPr>
          <p:spPr>
            <a:xfrm rot="15660000">
              <a:off x="5179560" y="1579153"/>
              <a:ext cx="1040884" cy="7134813"/>
            </a:xfrm>
            <a:custGeom>
              <a:avLst/>
              <a:gdLst>
                <a:gd name="connsiteX0" fmla="*/ 498324 w 996648"/>
                <a:gd name="connsiteY0" fmla="*/ 0 h 6971904"/>
                <a:gd name="connsiteX1" fmla="*/ 498324 w 996648"/>
                <a:gd name="connsiteY1" fmla="*/ 0 h 6971904"/>
                <a:gd name="connsiteX2" fmla="*/ 850692 w 996648"/>
                <a:gd name="connsiteY2" fmla="*/ 145956 h 6971904"/>
                <a:gd name="connsiteX3" fmla="*/ 996647 w 996648"/>
                <a:gd name="connsiteY3" fmla="*/ 498325 h 6971904"/>
                <a:gd name="connsiteX4" fmla="*/ 996648 w 996648"/>
                <a:gd name="connsiteY4" fmla="*/ 6971904 h 6971904"/>
                <a:gd name="connsiteX5" fmla="*/ 996648 w 996648"/>
                <a:gd name="connsiteY5" fmla="*/ 6971904 h 6971904"/>
                <a:gd name="connsiteX6" fmla="*/ 996648 w 996648"/>
                <a:gd name="connsiteY6" fmla="*/ 6971904 h 6971904"/>
                <a:gd name="connsiteX7" fmla="*/ 0 w 996648"/>
                <a:gd name="connsiteY7" fmla="*/ 6971904 h 6971904"/>
                <a:gd name="connsiteX8" fmla="*/ 0 w 996648"/>
                <a:gd name="connsiteY8" fmla="*/ 6971904 h 6971904"/>
                <a:gd name="connsiteX9" fmla="*/ 0 w 996648"/>
                <a:gd name="connsiteY9" fmla="*/ 6971904 h 6971904"/>
                <a:gd name="connsiteX10" fmla="*/ 0 w 996648"/>
                <a:gd name="connsiteY10" fmla="*/ 498324 h 6971904"/>
                <a:gd name="connsiteX11" fmla="*/ 145956 w 996648"/>
                <a:gd name="connsiteY11" fmla="*/ 145956 h 6971904"/>
                <a:gd name="connsiteX12" fmla="*/ 498325 w 996648"/>
                <a:gd name="connsiteY12" fmla="*/ 1 h 6971904"/>
                <a:gd name="connsiteX13" fmla="*/ 498324 w 996648"/>
                <a:gd name="connsiteY13" fmla="*/ 0 h 6971904"/>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996648 w 1051569"/>
                <a:gd name="connsiteY5" fmla="*/ 6971904 h 7134903"/>
                <a:gd name="connsiteX6" fmla="*/ 1051569 w 1051569"/>
                <a:gd name="connsiteY6" fmla="*/ 7134903 h 7134903"/>
                <a:gd name="connsiteX7" fmla="*/ 0 w 1051569"/>
                <a:gd name="connsiteY7" fmla="*/ 6971904 h 7134903"/>
                <a:gd name="connsiteX8" fmla="*/ 0 w 1051569"/>
                <a:gd name="connsiteY8" fmla="*/ 6971904 h 7134903"/>
                <a:gd name="connsiteX9" fmla="*/ 0 w 1051569"/>
                <a:gd name="connsiteY9" fmla="*/ 6971904 h 7134903"/>
                <a:gd name="connsiteX10" fmla="*/ 0 w 1051569"/>
                <a:gd name="connsiteY10" fmla="*/ 498324 h 7134903"/>
                <a:gd name="connsiteX11" fmla="*/ 145956 w 1051569"/>
                <a:gd name="connsiteY11" fmla="*/ 145956 h 7134903"/>
                <a:gd name="connsiteX12" fmla="*/ 498325 w 1051569"/>
                <a:gd name="connsiteY12" fmla="*/ 1 h 7134903"/>
                <a:gd name="connsiteX13" fmla="*/ 498324 w 1051569"/>
                <a:gd name="connsiteY13"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1051569 w 1051569"/>
                <a:gd name="connsiteY5" fmla="*/ 7134903 h 7134903"/>
                <a:gd name="connsiteX6" fmla="*/ 0 w 1051569"/>
                <a:gd name="connsiteY6" fmla="*/ 6971904 h 7134903"/>
                <a:gd name="connsiteX7" fmla="*/ 0 w 1051569"/>
                <a:gd name="connsiteY7" fmla="*/ 6971904 h 7134903"/>
                <a:gd name="connsiteX8" fmla="*/ 0 w 1051569"/>
                <a:gd name="connsiteY8" fmla="*/ 6971904 h 7134903"/>
                <a:gd name="connsiteX9" fmla="*/ 0 w 1051569"/>
                <a:gd name="connsiteY9" fmla="*/ 498324 h 7134903"/>
                <a:gd name="connsiteX10" fmla="*/ 145956 w 1051569"/>
                <a:gd name="connsiteY10" fmla="*/ 145956 h 7134903"/>
                <a:gd name="connsiteX11" fmla="*/ 498325 w 1051569"/>
                <a:gd name="connsiteY11" fmla="*/ 1 h 7134903"/>
                <a:gd name="connsiteX12" fmla="*/ 498324 w 1051569"/>
                <a:gd name="connsiteY12" fmla="*/ 0 h 7134903"/>
                <a:gd name="connsiteX0" fmla="*/ 498324 w 1217677"/>
                <a:gd name="connsiteY0" fmla="*/ 0 h 7134903"/>
                <a:gd name="connsiteX1" fmla="*/ 498324 w 1217677"/>
                <a:gd name="connsiteY1" fmla="*/ 0 h 7134903"/>
                <a:gd name="connsiteX2" fmla="*/ 850692 w 1217677"/>
                <a:gd name="connsiteY2" fmla="*/ 145956 h 7134903"/>
                <a:gd name="connsiteX3" fmla="*/ 996647 w 1217677"/>
                <a:gd name="connsiteY3" fmla="*/ 498325 h 7134903"/>
                <a:gd name="connsiteX4" fmla="*/ 1051569 w 1217677"/>
                <a:gd name="connsiteY4" fmla="*/ 7134903 h 7134903"/>
                <a:gd name="connsiteX5" fmla="*/ 0 w 1217677"/>
                <a:gd name="connsiteY5" fmla="*/ 6971904 h 7134903"/>
                <a:gd name="connsiteX6" fmla="*/ 0 w 1217677"/>
                <a:gd name="connsiteY6" fmla="*/ 6971904 h 7134903"/>
                <a:gd name="connsiteX7" fmla="*/ 0 w 1217677"/>
                <a:gd name="connsiteY7" fmla="*/ 6971904 h 7134903"/>
                <a:gd name="connsiteX8" fmla="*/ 0 w 1217677"/>
                <a:gd name="connsiteY8" fmla="*/ 498324 h 7134903"/>
                <a:gd name="connsiteX9" fmla="*/ 145956 w 1217677"/>
                <a:gd name="connsiteY9" fmla="*/ 145956 h 7134903"/>
                <a:gd name="connsiteX10" fmla="*/ 498325 w 1217677"/>
                <a:gd name="connsiteY10" fmla="*/ 1 h 7134903"/>
                <a:gd name="connsiteX11" fmla="*/ 498324 w 1217677"/>
                <a:gd name="connsiteY11"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1051569 w 1051569"/>
                <a:gd name="connsiteY4" fmla="*/ 7134903 h 7134903"/>
                <a:gd name="connsiteX5" fmla="*/ 0 w 1051569"/>
                <a:gd name="connsiteY5" fmla="*/ 6971904 h 7134903"/>
                <a:gd name="connsiteX6" fmla="*/ 0 w 1051569"/>
                <a:gd name="connsiteY6" fmla="*/ 6971904 h 7134903"/>
                <a:gd name="connsiteX7" fmla="*/ 0 w 1051569"/>
                <a:gd name="connsiteY7" fmla="*/ 6971904 h 7134903"/>
                <a:gd name="connsiteX8" fmla="*/ 0 w 1051569"/>
                <a:gd name="connsiteY8" fmla="*/ 498324 h 7134903"/>
                <a:gd name="connsiteX9" fmla="*/ 145956 w 1051569"/>
                <a:gd name="connsiteY9" fmla="*/ 145956 h 7134903"/>
                <a:gd name="connsiteX10" fmla="*/ 498325 w 1051569"/>
                <a:gd name="connsiteY10" fmla="*/ 1 h 7134903"/>
                <a:gd name="connsiteX11" fmla="*/ 498324 w 1051569"/>
                <a:gd name="connsiteY11" fmla="*/ 0 h 7134903"/>
                <a:gd name="connsiteX0" fmla="*/ 0 w 1143009"/>
                <a:gd name="connsiteY0" fmla="*/ 6971904 h 7226343"/>
                <a:gd name="connsiteX1" fmla="*/ 0 w 1143009"/>
                <a:gd name="connsiteY1" fmla="*/ 6971904 h 7226343"/>
                <a:gd name="connsiteX2" fmla="*/ 0 w 1143009"/>
                <a:gd name="connsiteY2" fmla="*/ 6971904 h 7226343"/>
                <a:gd name="connsiteX3" fmla="*/ 0 w 1143009"/>
                <a:gd name="connsiteY3" fmla="*/ 498324 h 7226343"/>
                <a:gd name="connsiteX4" fmla="*/ 145956 w 1143009"/>
                <a:gd name="connsiteY4" fmla="*/ 145956 h 7226343"/>
                <a:gd name="connsiteX5" fmla="*/ 498325 w 1143009"/>
                <a:gd name="connsiteY5" fmla="*/ 1 h 7226343"/>
                <a:gd name="connsiteX6" fmla="*/ 498324 w 1143009"/>
                <a:gd name="connsiteY6" fmla="*/ 0 h 7226343"/>
                <a:gd name="connsiteX7" fmla="*/ 498324 w 1143009"/>
                <a:gd name="connsiteY7" fmla="*/ 0 h 7226343"/>
                <a:gd name="connsiteX8" fmla="*/ 850692 w 1143009"/>
                <a:gd name="connsiteY8" fmla="*/ 145956 h 7226343"/>
                <a:gd name="connsiteX9" fmla="*/ 996647 w 1143009"/>
                <a:gd name="connsiteY9" fmla="*/ 498325 h 7226343"/>
                <a:gd name="connsiteX10" fmla="*/ 1143009 w 1143009"/>
                <a:gd name="connsiteY10" fmla="*/ 7226343 h 7226343"/>
                <a:gd name="connsiteX0" fmla="*/ 0 w 1095577"/>
                <a:gd name="connsiteY0" fmla="*/ 6971904 h 7197301"/>
                <a:gd name="connsiteX1" fmla="*/ 0 w 1095577"/>
                <a:gd name="connsiteY1" fmla="*/ 6971904 h 7197301"/>
                <a:gd name="connsiteX2" fmla="*/ 0 w 1095577"/>
                <a:gd name="connsiteY2" fmla="*/ 6971904 h 7197301"/>
                <a:gd name="connsiteX3" fmla="*/ 0 w 1095577"/>
                <a:gd name="connsiteY3" fmla="*/ 498324 h 7197301"/>
                <a:gd name="connsiteX4" fmla="*/ 145956 w 1095577"/>
                <a:gd name="connsiteY4" fmla="*/ 145956 h 7197301"/>
                <a:gd name="connsiteX5" fmla="*/ 498325 w 1095577"/>
                <a:gd name="connsiteY5" fmla="*/ 1 h 7197301"/>
                <a:gd name="connsiteX6" fmla="*/ 498324 w 1095577"/>
                <a:gd name="connsiteY6" fmla="*/ 0 h 7197301"/>
                <a:gd name="connsiteX7" fmla="*/ 498324 w 1095577"/>
                <a:gd name="connsiteY7" fmla="*/ 0 h 7197301"/>
                <a:gd name="connsiteX8" fmla="*/ 850692 w 1095577"/>
                <a:gd name="connsiteY8" fmla="*/ 145956 h 7197301"/>
                <a:gd name="connsiteX9" fmla="*/ 996647 w 1095577"/>
                <a:gd name="connsiteY9" fmla="*/ 498325 h 7197301"/>
                <a:gd name="connsiteX10" fmla="*/ 1095577 w 1095577"/>
                <a:gd name="connsiteY10" fmla="*/ 7197301 h 7197301"/>
                <a:gd name="connsiteX0" fmla="*/ 0 w 1045874"/>
                <a:gd name="connsiteY0" fmla="*/ 6971904 h 7103308"/>
                <a:gd name="connsiteX1" fmla="*/ 0 w 1045874"/>
                <a:gd name="connsiteY1" fmla="*/ 6971904 h 7103308"/>
                <a:gd name="connsiteX2" fmla="*/ 0 w 1045874"/>
                <a:gd name="connsiteY2" fmla="*/ 6971904 h 7103308"/>
                <a:gd name="connsiteX3" fmla="*/ 0 w 1045874"/>
                <a:gd name="connsiteY3" fmla="*/ 498324 h 7103308"/>
                <a:gd name="connsiteX4" fmla="*/ 145956 w 1045874"/>
                <a:gd name="connsiteY4" fmla="*/ 145956 h 7103308"/>
                <a:gd name="connsiteX5" fmla="*/ 498325 w 1045874"/>
                <a:gd name="connsiteY5" fmla="*/ 1 h 7103308"/>
                <a:gd name="connsiteX6" fmla="*/ 498324 w 1045874"/>
                <a:gd name="connsiteY6" fmla="*/ 0 h 7103308"/>
                <a:gd name="connsiteX7" fmla="*/ 498324 w 1045874"/>
                <a:gd name="connsiteY7" fmla="*/ 0 h 7103308"/>
                <a:gd name="connsiteX8" fmla="*/ 850692 w 1045874"/>
                <a:gd name="connsiteY8" fmla="*/ 145956 h 7103308"/>
                <a:gd name="connsiteX9" fmla="*/ 996647 w 1045874"/>
                <a:gd name="connsiteY9" fmla="*/ 498325 h 7103308"/>
                <a:gd name="connsiteX10" fmla="*/ 1045874 w 1045874"/>
                <a:gd name="connsiteY10" fmla="*/ 7103308 h 7103308"/>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0884" h="7134813">
                  <a:moveTo>
                    <a:pt x="0" y="6971904"/>
                  </a:moveTo>
                  <a:lnTo>
                    <a:pt x="0" y="6971904"/>
                  </a:lnTo>
                  <a:lnTo>
                    <a:pt x="0" y="6971904"/>
                  </a:lnTo>
                  <a:lnTo>
                    <a:pt x="0" y="498324"/>
                  </a:lnTo>
                  <a:cubicBezTo>
                    <a:pt x="0" y="366160"/>
                    <a:pt x="52502" y="239410"/>
                    <a:pt x="145956" y="145956"/>
                  </a:cubicBezTo>
                  <a:cubicBezTo>
                    <a:pt x="239410" y="52502"/>
                    <a:pt x="366161" y="1"/>
                    <a:pt x="498325" y="1"/>
                  </a:cubicBezTo>
                  <a:lnTo>
                    <a:pt x="498324" y="0"/>
                  </a:lnTo>
                  <a:lnTo>
                    <a:pt x="498324" y="0"/>
                  </a:lnTo>
                  <a:cubicBezTo>
                    <a:pt x="630488" y="0"/>
                    <a:pt x="757238" y="52502"/>
                    <a:pt x="850692" y="145956"/>
                  </a:cubicBezTo>
                  <a:cubicBezTo>
                    <a:pt x="944146" y="239410"/>
                    <a:pt x="996647" y="366161"/>
                    <a:pt x="996647" y="498325"/>
                  </a:cubicBezTo>
                  <a:cubicBezTo>
                    <a:pt x="1030126" y="1663149"/>
                    <a:pt x="1037566" y="5867764"/>
                    <a:pt x="1040884" y="7134813"/>
                  </a:cubicBezTo>
                </a:path>
              </a:pathLst>
            </a:custGeom>
            <a:solidFill>
              <a:schemeClr val="tx2">
                <a:alpha val="60000"/>
              </a:schemeClr>
            </a:solidFill>
            <a:ln>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6" name="Freeform 25"/>
            <p:cNvSpPr/>
            <p:nvPr/>
          </p:nvSpPr>
          <p:spPr>
            <a:xfrm rot="15660000">
              <a:off x="6127955" y="-68851"/>
              <a:ext cx="932370" cy="5296611"/>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 name="connsiteX0" fmla="*/ 0 w 962833"/>
                <a:gd name="connsiteY0" fmla="*/ 6172200 h 6320186"/>
                <a:gd name="connsiteX1" fmla="*/ 0 w 962833"/>
                <a:gd name="connsiteY1" fmla="*/ 6172200 h 6320186"/>
                <a:gd name="connsiteX2" fmla="*/ 5534 w 962833"/>
                <a:gd name="connsiteY2" fmla="*/ 6164375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5534" y="6164375"/>
                  </a:lnTo>
                  <a:cubicBezTo>
                    <a:pt x="3689" y="4261983"/>
                    <a:pt x="1845" y="2359592"/>
                    <a:pt x="0" y="457200"/>
                  </a:cubicBez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tx2">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Freeform 23"/>
            <p:cNvSpPr/>
            <p:nvPr/>
          </p:nvSpPr>
          <p:spPr>
            <a:xfrm rot="15660000">
              <a:off x="5624128" y="-611284"/>
              <a:ext cx="962833" cy="632018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rgbClr val="073779">
                <a:alpha val="50000"/>
              </a:srgbClr>
            </a:solidFill>
            <a:ln w="254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Freeform 27"/>
            <p:cNvSpPr/>
            <p:nvPr/>
          </p:nvSpPr>
          <p:spPr>
            <a:xfrm rot="15660000">
              <a:off x="6395227" y="-278516"/>
              <a:ext cx="552099" cy="5104822"/>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099" h="5109912">
                  <a:moveTo>
                    <a:pt x="0" y="5016061"/>
                  </a:moveTo>
                  <a:lnTo>
                    <a:pt x="0" y="5016061"/>
                  </a:lnTo>
                  <a:lnTo>
                    <a:pt x="0" y="251460"/>
                  </a:ln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36054" y="5039297"/>
                    <a:pt x="552099" y="5109912"/>
                  </a:cubicBezTo>
                </a:path>
              </a:pathLst>
            </a:custGeom>
            <a:solidFill>
              <a:schemeClr val="accent1">
                <a:alpha val="3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5" name="Freeform 44"/>
            <p:cNvSpPr/>
            <p:nvPr/>
          </p:nvSpPr>
          <p:spPr>
            <a:xfrm rot="15660000">
              <a:off x="7468755" y="1178808"/>
              <a:ext cx="536285" cy="2936001"/>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328 w 552099"/>
                <a:gd name="connsiteY1" fmla="*/ 2862849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328 w 552099"/>
                <a:gd name="connsiteY0" fmla="*/ 2862849 h 5109912"/>
                <a:gd name="connsiteX1" fmla="*/ 0 w 552099"/>
                <a:gd name="connsiteY1" fmla="*/ 251460 h 5109912"/>
                <a:gd name="connsiteX2" fmla="*/ 73651 w 552099"/>
                <a:gd name="connsiteY2" fmla="*/ 73651 h 5109912"/>
                <a:gd name="connsiteX3" fmla="*/ 251460 w 552099"/>
                <a:gd name="connsiteY3" fmla="*/ 0 h 5109912"/>
                <a:gd name="connsiteX4" fmla="*/ 251460 w 552099"/>
                <a:gd name="connsiteY4" fmla="*/ 0 h 5109912"/>
                <a:gd name="connsiteX5" fmla="*/ 429269 w 552099"/>
                <a:gd name="connsiteY5" fmla="*/ 73651 h 5109912"/>
                <a:gd name="connsiteX6" fmla="*/ 502920 w 552099"/>
                <a:gd name="connsiteY6" fmla="*/ 251460 h 5109912"/>
                <a:gd name="connsiteX7" fmla="*/ 552099 w 552099"/>
                <a:gd name="connsiteY7" fmla="*/ 5109912 h 5109912"/>
                <a:gd name="connsiteX0" fmla="*/ 328 w 543353"/>
                <a:gd name="connsiteY0" fmla="*/ 2862849 h 2928006"/>
                <a:gd name="connsiteX1" fmla="*/ 0 w 543353"/>
                <a:gd name="connsiteY1" fmla="*/ 251460 h 2928006"/>
                <a:gd name="connsiteX2" fmla="*/ 73651 w 543353"/>
                <a:gd name="connsiteY2" fmla="*/ 73651 h 2928006"/>
                <a:gd name="connsiteX3" fmla="*/ 251460 w 543353"/>
                <a:gd name="connsiteY3" fmla="*/ 0 h 2928006"/>
                <a:gd name="connsiteX4" fmla="*/ 251460 w 543353"/>
                <a:gd name="connsiteY4" fmla="*/ 0 h 2928006"/>
                <a:gd name="connsiteX5" fmla="*/ 429269 w 543353"/>
                <a:gd name="connsiteY5" fmla="*/ 73651 h 2928006"/>
                <a:gd name="connsiteX6" fmla="*/ 502920 w 543353"/>
                <a:gd name="connsiteY6" fmla="*/ 251460 h 2928006"/>
                <a:gd name="connsiteX7" fmla="*/ 543353 w 543353"/>
                <a:gd name="connsiteY7" fmla="*/ 2928006 h 2928006"/>
                <a:gd name="connsiteX0" fmla="*/ 328 w 537043"/>
                <a:gd name="connsiteY0" fmla="*/ 2862849 h 2967890"/>
                <a:gd name="connsiteX1" fmla="*/ 0 w 537043"/>
                <a:gd name="connsiteY1" fmla="*/ 251460 h 2967890"/>
                <a:gd name="connsiteX2" fmla="*/ 73651 w 537043"/>
                <a:gd name="connsiteY2" fmla="*/ 73651 h 2967890"/>
                <a:gd name="connsiteX3" fmla="*/ 251460 w 537043"/>
                <a:gd name="connsiteY3" fmla="*/ 0 h 2967890"/>
                <a:gd name="connsiteX4" fmla="*/ 251460 w 537043"/>
                <a:gd name="connsiteY4" fmla="*/ 0 h 2967890"/>
                <a:gd name="connsiteX5" fmla="*/ 429269 w 537043"/>
                <a:gd name="connsiteY5" fmla="*/ 73651 h 2967890"/>
                <a:gd name="connsiteX6" fmla="*/ 502920 w 537043"/>
                <a:gd name="connsiteY6" fmla="*/ 251460 h 2967890"/>
                <a:gd name="connsiteX7" fmla="*/ 537043 w 537043"/>
                <a:gd name="connsiteY7" fmla="*/ 2967890 h 2967890"/>
                <a:gd name="connsiteX0" fmla="*/ 328 w 528237"/>
                <a:gd name="connsiteY0" fmla="*/ 2862849 h 2951509"/>
                <a:gd name="connsiteX1" fmla="*/ 0 w 528237"/>
                <a:gd name="connsiteY1" fmla="*/ 251460 h 2951509"/>
                <a:gd name="connsiteX2" fmla="*/ 73651 w 528237"/>
                <a:gd name="connsiteY2" fmla="*/ 73651 h 2951509"/>
                <a:gd name="connsiteX3" fmla="*/ 251460 w 528237"/>
                <a:gd name="connsiteY3" fmla="*/ 0 h 2951509"/>
                <a:gd name="connsiteX4" fmla="*/ 251460 w 528237"/>
                <a:gd name="connsiteY4" fmla="*/ 0 h 2951509"/>
                <a:gd name="connsiteX5" fmla="*/ 429269 w 528237"/>
                <a:gd name="connsiteY5" fmla="*/ 73651 h 2951509"/>
                <a:gd name="connsiteX6" fmla="*/ 502920 w 528237"/>
                <a:gd name="connsiteY6" fmla="*/ 251460 h 2951509"/>
                <a:gd name="connsiteX7" fmla="*/ 524305 w 528237"/>
                <a:gd name="connsiteY7" fmla="*/ 2951509 h 2951509"/>
                <a:gd name="connsiteX0" fmla="*/ 328 w 528237"/>
                <a:gd name="connsiteY0" fmla="*/ 2862849 h 2929811"/>
                <a:gd name="connsiteX1" fmla="*/ 0 w 528237"/>
                <a:gd name="connsiteY1" fmla="*/ 251460 h 2929811"/>
                <a:gd name="connsiteX2" fmla="*/ 73651 w 528237"/>
                <a:gd name="connsiteY2" fmla="*/ 73651 h 2929811"/>
                <a:gd name="connsiteX3" fmla="*/ 251460 w 528237"/>
                <a:gd name="connsiteY3" fmla="*/ 0 h 2929811"/>
                <a:gd name="connsiteX4" fmla="*/ 251460 w 528237"/>
                <a:gd name="connsiteY4" fmla="*/ 0 h 2929811"/>
                <a:gd name="connsiteX5" fmla="*/ 429269 w 528237"/>
                <a:gd name="connsiteY5" fmla="*/ 73651 h 2929811"/>
                <a:gd name="connsiteX6" fmla="*/ 502920 w 528237"/>
                <a:gd name="connsiteY6" fmla="*/ 251460 h 2929811"/>
                <a:gd name="connsiteX7" fmla="*/ 527738 w 528237"/>
                <a:gd name="connsiteY7" fmla="*/ 2929811 h 2929811"/>
                <a:gd name="connsiteX0" fmla="*/ 4542 w 528237"/>
                <a:gd name="connsiteY0" fmla="*/ 2863516 h 2929811"/>
                <a:gd name="connsiteX1" fmla="*/ 0 w 528237"/>
                <a:gd name="connsiteY1" fmla="*/ 251460 h 2929811"/>
                <a:gd name="connsiteX2" fmla="*/ 73651 w 528237"/>
                <a:gd name="connsiteY2" fmla="*/ 73651 h 2929811"/>
                <a:gd name="connsiteX3" fmla="*/ 251460 w 528237"/>
                <a:gd name="connsiteY3" fmla="*/ 0 h 2929811"/>
                <a:gd name="connsiteX4" fmla="*/ 251460 w 528237"/>
                <a:gd name="connsiteY4" fmla="*/ 0 h 2929811"/>
                <a:gd name="connsiteX5" fmla="*/ 429269 w 528237"/>
                <a:gd name="connsiteY5" fmla="*/ 73651 h 2929811"/>
                <a:gd name="connsiteX6" fmla="*/ 502920 w 528237"/>
                <a:gd name="connsiteY6" fmla="*/ 251460 h 2929811"/>
                <a:gd name="connsiteX7" fmla="*/ 527738 w 528237"/>
                <a:gd name="connsiteY7" fmla="*/ 2929811 h 2929811"/>
                <a:gd name="connsiteX0" fmla="*/ 4542 w 538755"/>
                <a:gd name="connsiteY0" fmla="*/ 2863516 h 2953801"/>
                <a:gd name="connsiteX1" fmla="*/ 0 w 538755"/>
                <a:gd name="connsiteY1" fmla="*/ 251460 h 2953801"/>
                <a:gd name="connsiteX2" fmla="*/ 73651 w 538755"/>
                <a:gd name="connsiteY2" fmla="*/ 73651 h 2953801"/>
                <a:gd name="connsiteX3" fmla="*/ 251460 w 538755"/>
                <a:gd name="connsiteY3" fmla="*/ 0 h 2953801"/>
                <a:gd name="connsiteX4" fmla="*/ 251460 w 538755"/>
                <a:gd name="connsiteY4" fmla="*/ 0 h 2953801"/>
                <a:gd name="connsiteX5" fmla="*/ 429269 w 538755"/>
                <a:gd name="connsiteY5" fmla="*/ 73651 h 2953801"/>
                <a:gd name="connsiteX6" fmla="*/ 502920 w 538755"/>
                <a:gd name="connsiteY6" fmla="*/ 251460 h 2953801"/>
                <a:gd name="connsiteX7" fmla="*/ 538755 w 538755"/>
                <a:gd name="connsiteY7" fmla="*/ 2953801 h 2953801"/>
                <a:gd name="connsiteX0" fmla="*/ 4542 w 536285"/>
                <a:gd name="connsiteY0" fmla="*/ 2863516 h 2938929"/>
                <a:gd name="connsiteX1" fmla="*/ 0 w 536285"/>
                <a:gd name="connsiteY1" fmla="*/ 251460 h 2938929"/>
                <a:gd name="connsiteX2" fmla="*/ 73651 w 536285"/>
                <a:gd name="connsiteY2" fmla="*/ 73651 h 2938929"/>
                <a:gd name="connsiteX3" fmla="*/ 251460 w 536285"/>
                <a:gd name="connsiteY3" fmla="*/ 0 h 2938929"/>
                <a:gd name="connsiteX4" fmla="*/ 251460 w 536285"/>
                <a:gd name="connsiteY4" fmla="*/ 0 h 2938929"/>
                <a:gd name="connsiteX5" fmla="*/ 429269 w 536285"/>
                <a:gd name="connsiteY5" fmla="*/ 73651 h 2938929"/>
                <a:gd name="connsiteX6" fmla="*/ 502920 w 536285"/>
                <a:gd name="connsiteY6" fmla="*/ 251460 h 2938929"/>
                <a:gd name="connsiteX7" fmla="*/ 536285 w 536285"/>
                <a:gd name="connsiteY7" fmla="*/ 2938929 h 2938929"/>
                <a:gd name="connsiteX0" fmla="*/ 6777 w 536285"/>
                <a:gd name="connsiteY0" fmla="*/ 2849391 h 2938929"/>
                <a:gd name="connsiteX1" fmla="*/ 0 w 536285"/>
                <a:gd name="connsiteY1" fmla="*/ 251460 h 2938929"/>
                <a:gd name="connsiteX2" fmla="*/ 73651 w 536285"/>
                <a:gd name="connsiteY2" fmla="*/ 73651 h 2938929"/>
                <a:gd name="connsiteX3" fmla="*/ 251460 w 536285"/>
                <a:gd name="connsiteY3" fmla="*/ 0 h 2938929"/>
                <a:gd name="connsiteX4" fmla="*/ 251460 w 536285"/>
                <a:gd name="connsiteY4" fmla="*/ 0 h 2938929"/>
                <a:gd name="connsiteX5" fmla="*/ 429269 w 536285"/>
                <a:gd name="connsiteY5" fmla="*/ 73651 h 2938929"/>
                <a:gd name="connsiteX6" fmla="*/ 502920 w 536285"/>
                <a:gd name="connsiteY6" fmla="*/ 251460 h 2938929"/>
                <a:gd name="connsiteX7" fmla="*/ 536285 w 536285"/>
                <a:gd name="connsiteY7" fmla="*/ 2938929 h 293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285" h="2938929">
                  <a:moveTo>
                    <a:pt x="6777" y="2849391"/>
                  </a:moveTo>
                  <a:cubicBezTo>
                    <a:pt x="6668" y="1978928"/>
                    <a:pt x="109" y="1121923"/>
                    <a:pt x="0" y="251460"/>
                  </a:cubicBez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17682" y="905440"/>
                    <a:pt x="536285" y="2938929"/>
                  </a:cubicBezTo>
                </a:path>
              </a:pathLst>
            </a:cu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5" name="Freeform 24"/>
          <p:cNvSpPr/>
          <p:nvPr/>
        </p:nvSpPr>
        <p:spPr>
          <a:xfrm rot="15660000">
            <a:off x="5750708" y="-641833"/>
            <a:ext cx="985797" cy="604813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 name="connsiteX0" fmla="*/ 0 w 981537"/>
              <a:gd name="connsiteY0" fmla="*/ 6172200 h 6338829"/>
              <a:gd name="connsiteX1" fmla="*/ 0 w 981537"/>
              <a:gd name="connsiteY1" fmla="*/ 6172200 h 6338829"/>
              <a:gd name="connsiteX2" fmla="*/ 0 w 981537"/>
              <a:gd name="connsiteY2" fmla="*/ 6172200 h 6338829"/>
              <a:gd name="connsiteX3" fmla="*/ 0 w 981537"/>
              <a:gd name="connsiteY3" fmla="*/ 457200 h 6338829"/>
              <a:gd name="connsiteX4" fmla="*/ 133911 w 981537"/>
              <a:gd name="connsiteY4" fmla="*/ 133911 h 6338829"/>
              <a:gd name="connsiteX5" fmla="*/ 457201 w 981537"/>
              <a:gd name="connsiteY5" fmla="*/ 1 h 6338829"/>
              <a:gd name="connsiteX6" fmla="*/ 457200 w 981537"/>
              <a:gd name="connsiteY6" fmla="*/ 0 h 6338829"/>
              <a:gd name="connsiteX7" fmla="*/ 457200 w 981537"/>
              <a:gd name="connsiteY7" fmla="*/ 0 h 6338829"/>
              <a:gd name="connsiteX8" fmla="*/ 780489 w 981537"/>
              <a:gd name="connsiteY8" fmla="*/ 133911 h 6338829"/>
              <a:gd name="connsiteX9" fmla="*/ 914399 w 981537"/>
              <a:gd name="connsiteY9" fmla="*/ 457201 h 6338829"/>
              <a:gd name="connsiteX10" fmla="*/ 981537 w 981537"/>
              <a:gd name="connsiteY10" fmla="*/ 6338829 h 6338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81537" h="6338829">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89058" y="4544471"/>
                  <a:pt x="981537" y="6338829"/>
                </a:cubicBezTo>
              </a:path>
            </a:pathLst>
          </a:custGeom>
          <a:solidFill>
            <a:schemeClr val="bg2">
              <a:lumMod val="40000"/>
              <a:lumOff val="60000"/>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nvGrpSpPr>
          <p:cNvPr id="30" name="Group 29"/>
          <p:cNvGrpSpPr/>
          <p:nvPr/>
        </p:nvGrpSpPr>
        <p:grpSpPr>
          <a:xfrm>
            <a:off x="787878" y="-970104"/>
            <a:ext cx="5636587" cy="2701922"/>
            <a:chOff x="787878" y="-970104"/>
            <a:chExt cx="5636587" cy="2701922"/>
          </a:xfrm>
        </p:grpSpPr>
        <p:sp>
          <p:nvSpPr>
            <p:cNvPr id="37" name="Oval 36"/>
            <p:cNvSpPr/>
            <p:nvPr/>
          </p:nvSpPr>
          <p:spPr>
            <a:xfrm>
              <a:off x="2382982" y="1122218"/>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2" name="Oval 41"/>
            <p:cNvSpPr/>
            <p:nvPr userDrawn="1"/>
          </p:nvSpPr>
          <p:spPr>
            <a:xfrm>
              <a:off x="2856954" y="76200"/>
              <a:ext cx="1023669" cy="838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1" name="Oval 40"/>
            <p:cNvSpPr/>
            <p:nvPr/>
          </p:nvSpPr>
          <p:spPr>
            <a:xfrm>
              <a:off x="1948131" y="46402"/>
              <a:ext cx="1023669" cy="867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4" name="Pie 33"/>
            <p:cNvSpPr/>
            <p:nvPr/>
          </p:nvSpPr>
          <p:spPr>
            <a:xfrm>
              <a:off x="1219200" y="-765132"/>
              <a:ext cx="3505316" cy="1521076"/>
            </a:xfrm>
            <a:prstGeom prst="pie">
              <a:avLst>
                <a:gd name="adj1" fmla="val 22874"/>
                <a:gd name="adj2" fmla="val 108018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6" name="Oval 35"/>
            <p:cNvSpPr/>
            <p:nvPr/>
          </p:nvSpPr>
          <p:spPr>
            <a:xfrm>
              <a:off x="2345120" y="141183"/>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8" name="Arc 37"/>
            <p:cNvSpPr/>
            <p:nvPr/>
          </p:nvSpPr>
          <p:spPr>
            <a:xfrm rot="12469977">
              <a:off x="1178780" y="-178449"/>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6" name="Pie 45"/>
            <p:cNvSpPr/>
            <p:nvPr/>
          </p:nvSpPr>
          <p:spPr>
            <a:xfrm rot="60000">
              <a:off x="787878" y="-198453"/>
              <a:ext cx="381000" cy="381000"/>
            </a:xfrm>
            <a:prstGeom prst="pie">
              <a:avLst>
                <a:gd name="adj1" fmla="val 21598475"/>
                <a:gd name="adj2" fmla="val 10634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7" name="Arc 46"/>
            <p:cNvSpPr/>
            <p:nvPr/>
          </p:nvSpPr>
          <p:spPr>
            <a:xfrm rot="6387309">
              <a:off x="4862250" y="-839605"/>
              <a:ext cx="1453063" cy="1671367"/>
            </a:xfrm>
            <a:prstGeom prst="arc">
              <a:avLst>
                <a:gd name="adj1" fmla="val 15214126"/>
                <a:gd name="adj2" fmla="val 4414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8" name="Oval 47"/>
            <p:cNvSpPr/>
            <p:nvPr/>
          </p:nvSpPr>
          <p:spPr>
            <a:xfrm>
              <a:off x="5362575" y="461226"/>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9" name="Oval 48"/>
            <p:cNvSpPr/>
            <p:nvPr/>
          </p:nvSpPr>
          <p:spPr>
            <a:xfrm>
              <a:off x="4800600" y="1524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0" name="Arc 39"/>
            <p:cNvSpPr/>
            <p:nvPr/>
          </p:nvSpPr>
          <p:spPr>
            <a:xfrm rot="6387309">
              <a:off x="3396216" y="-1040840"/>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0" name="Oval 49"/>
            <p:cNvSpPr/>
            <p:nvPr/>
          </p:nvSpPr>
          <p:spPr>
            <a:xfrm>
              <a:off x="6115050" y="59055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1" name="Oval 50"/>
            <p:cNvSpPr/>
            <p:nvPr/>
          </p:nvSpPr>
          <p:spPr>
            <a:xfrm>
              <a:off x="6191250" y="485775"/>
              <a:ext cx="104774" cy="104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32" name="Rectangle 31"/>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rot="21042312">
            <a:off x="1022823" y="2961459"/>
            <a:ext cx="7551601" cy="1612607"/>
          </a:xfrm>
        </p:spPr>
        <p:txBody>
          <a:bodyPr anchor="b" anchorCtr="0">
            <a:noAutofit/>
          </a:bodyPr>
          <a:lstStyle>
            <a:lvl1pPr algn="l">
              <a:defRPr sz="4600">
                <a:solidFill>
                  <a:schemeClr val="bg1"/>
                </a:solidFill>
              </a:defRPr>
            </a:lvl1pPr>
          </a:lstStyle>
          <a:p>
            <a:r>
              <a:rPr lang="en-US" smtClean="0"/>
              <a:t>Click to edit Master title style</a:t>
            </a:r>
            <a:endParaRPr/>
          </a:p>
        </p:txBody>
      </p:sp>
      <p:sp>
        <p:nvSpPr>
          <p:cNvPr id="3" name="Subtitle 2"/>
          <p:cNvSpPr>
            <a:spLocks noGrp="1"/>
          </p:cNvSpPr>
          <p:nvPr>
            <p:ph type="subTitle" idx="1"/>
          </p:nvPr>
        </p:nvSpPr>
        <p:spPr>
          <a:xfrm rot="21060000">
            <a:off x="2550459" y="4704801"/>
            <a:ext cx="6400800" cy="914400"/>
          </a:xfrm>
        </p:spPr>
        <p:txBody>
          <a:bodyPr anchor="ctr" anchorCtr="0">
            <a:normAutofit/>
          </a:bodyPr>
          <a:lstStyle>
            <a:lvl1pPr marL="0" indent="0" algn="l">
              <a:spcAft>
                <a:spcPts val="0"/>
              </a:spcAft>
              <a:buNone/>
              <a:defRPr sz="24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Round Same Side Corner Rectangle 7"/>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8F1B69E8-23E9-4C1F-AA2B-3C5BA6EDBEAE}" type="datetimeFigureOut">
              <a:rPr lang="en-US" smtClean="0"/>
              <a:pPr/>
              <a:t>3/17/2014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34" name="Freeform 33"/>
          <p:cNvSpPr/>
          <p:nvPr/>
        </p:nvSpPr>
        <p:spPr>
          <a:xfrm rot="15660000">
            <a:off x="5179560" y="1837493"/>
            <a:ext cx="1040884" cy="7134813"/>
          </a:xfrm>
          <a:custGeom>
            <a:avLst/>
            <a:gdLst>
              <a:gd name="connsiteX0" fmla="*/ 498324 w 996648"/>
              <a:gd name="connsiteY0" fmla="*/ 0 h 6971904"/>
              <a:gd name="connsiteX1" fmla="*/ 498324 w 996648"/>
              <a:gd name="connsiteY1" fmla="*/ 0 h 6971904"/>
              <a:gd name="connsiteX2" fmla="*/ 850692 w 996648"/>
              <a:gd name="connsiteY2" fmla="*/ 145956 h 6971904"/>
              <a:gd name="connsiteX3" fmla="*/ 996647 w 996648"/>
              <a:gd name="connsiteY3" fmla="*/ 498325 h 6971904"/>
              <a:gd name="connsiteX4" fmla="*/ 996648 w 996648"/>
              <a:gd name="connsiteY4" fmla="*/ 6971904 h 6971904"/>
              <a:gd name="connsiteX5" fmla="*/ 996648 w 996648"/>
              <a:gd name="connsiteY5" fmla="*/ 6971904 h 6971904"/>
              <a:gd name="connsiteX6" fmla="*/ 996648 w 996648"/>
              <a:gd name="connsiteY6" fmla="*/ 6971904 h 6971904"/>
              <a:gd name="connsiteX7" fmla="*/ 0 w 996648"/>
              <a:gd name="connsiteY7" fmla="*/ 6971904 h 6971904"/>
              <a:gd name="connsiteX8" fmla="*/ 0 w 996648"/>
              <a:gd name="connsiteY8" fmla="*/ 6971904 h 6971904"/>
              <a:gd name="connsiteX9" fmla="*/ 0 w 996648"/>
              <a:gd name="connsiteY9" fmla="*/ 6971904 h 6971904"/>
              <a:gd name="connsiteX10" fmla="*/ 0 w 996648"/>
              <a:gd name="connsiteY10" fmla="*/ 498324 h 6971904"/>
              <a:gd name="connsiteX11" fmla="*/ 145956 w 996648"/>
              <a:gd name="connsiteY11" fmla="*/ 145956 h 6971904"/>
              <a:gd name="connsiteX12" fmla="*/ 498325 w 996648"/>
              <a:gd name="connsiteY12" fmla="*/ 1 h 6971904"/>
              <a:gd name="connsiteX13" fmla="*/ 498324 w 996648"/>
              <a:gd name="connsiteY13" fmla="*/ 0 h 6971904"/>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996648 w 1051569"/>
              <a:gd name="connsiteY5" fmla="*/ 6971904 h 7134903"/>
              <a:gd name="connsiteX6" fmla="*/ 1051569 w 1051569"/>
              <a:gd name="connsiteY6" fmla="*/ 7134903 h 7134903"/>
              <a:gd name="connsiteX7" fmla="*/ 0 w 1051569"/>
              <a:gd name="connsiteY7" fmla="*/ 6971904 h 7134903"/>
              <a:gd name="connsiteX8" fmla="*/ 0 w 1051569"/>
              <a:gd name="connsiteY8" fmla="*/ 6971904 h 7134903"/>
              <a:gd name="connsiteX9" fmla="*/ 0 w 1051569"/>
              <a:gd name="connsiteY9" fmla="*/ 6971904 h 7134903"/>
              <a:gd name="connsiteX10" fmla="*/ 0 w 1051569"/>
              <a:gd name="connsiteY10" fmla="*/ 498324 h 7134903"/>
              <a:gd name="connsiteX11" fmla="*/ 145956 w 1051569"/>
              <a:gd name="connsiteY11" fmla="*/ 145956 h 7134903"/>
              <a:gd name="connsiteX12" fmla="*/ 498325 w 1051569"/>
              <a:gd name="connsiteY12" fmla="*/ 1 h 7134903"/>
              <a:gd name="connsiteX13" fmla="*/ 498324 w 1051569"/>
              <a:gd name="connsiteY13"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1051569 w 1051569"/>
              <a:gd name="connsiteY5" fmla="*/ 7134903 h 7134903"/>
              <a:gd name="connsiteX6" fmla="*/ 0 w 1051569"/>
              <a:gd name="connsiteY6" fmla="*/ 6971904 h 7134903"/>
              <a:gd name="connsiteX7" fmla="*/ 0 w 1051569"/>
              <a:gd name="connsiteY7" fmla="*/ 6971904 h 7134903"/>
              <a:gd name="connsiteX8" fmla="*/ 0 w 1051569"/>
              <a:gd name="connsiteY8" fmla="*/ 6971904 h 7134903"/>
              <a:gd name="connsiteX9" fmla="*/ 0 w 1051569"/>
              <a:gd name="connsiteY9" fmla="*/ 498324 h 7134903"/>
              <a:gd name="connsiteX10" fmla="*/ 145956 w 1051569"/>
              <a:gd name="connsiteY10" fmla="*/ 145956 h 7134903"/>
              <a:gd name="connsiteX11" fmla="*/ 498325 w 1051569"/>
              <a:gd name="connsiteY11" fmla="*/ 1 h 7134903"/>
              <a:gd name="connsiteX12" fmla="*/ 498324 w 1051569"/>
              <a:gd name="connsiteY12" fmla="*/ 0 h 7134903"/>
              <a:gd name="connsiteX0" fmla="*/ 498324 w 1217677"/>
              <a:gd name="connsiteY0" fmla="*/ 0 h 7134903"/>
              <a:gd name="connsiteX1" fmla="*/ 498324 w 1217677"/>
              <a:gd name="connsiteY1" fmla="*/ 0 h 7134903"/>
              <a:gd name="connsiteX2" fmla="*/ 850692 w 1217677"/>
              <a:gd name="connsiteY2" fmla="*/ 145956 h 7134903"/>
              <a:gd name="connsiteX3" fmla="*/ 996647 w 1217677"/>
              <a:gd name="connsiteY3" fmla="*/ 498325 h 7134903"/>
              <a:gd name="connsiteX4" fmla="*/ 1051569 w 1217677"/>
              <a:gd name="connsiteY4" fmla="*/ 7134903 h 7134903"/>
              <a:gd name="connsiteX5" fmla="*/ 0 w 1217677"/>
              <a:gd name="connsiteY5" fmla="*/ 6971904 h 7134903"/>
              <a:gd name="connsiteX6" fmla="*/ 0 w 1217677"/>
              <a:gd name="connsiteY6" fmla="*/ 6971904 h 7134903"/>
              <a:gd name="connsiteX7" fmla="*/ 0 w 1217677"/>
              <a:gd name="connsiteY7" fmla="*/ 6971904 h 7134903"/>
              <a:gd name="connsiteX8" fmla="*/ 0 w 1217677"/>
              <a:gd name="connsiteY8" fmla="*/ 498324 h 7134903"/>
              <a:gd name="connsiteX9" fmla="*/ 145956 w 1217677"/>
              <a:gd name="connsiteY9" fmla="*/ 145956 h 7134903"/>
              <a:gd name="connsiteX10" fmla="*/ 498325 w 1217677"/>
              <a:gd name="connsiteY10" fmla="*/ 1 h 7134903"/>
              <a:gd name="connsiteX11" fmla="*/ 498324 w 1217677"/>
              <a:gd name="connsiteY11"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1051569 w 1051569"/>
              <a:gd name="connsiteY4" fmla="*/ 7134903 h 7134903"/>
              <a:gd name="connsiteX5" fmla="*/ 0 w 1051569"/>
              <a:gd name="connsiteY5" fmla="*/ 6971904 h 7134903"/>
              <a:gd name="connsiteX6" fmla="*/ 0 w 1051569"/>
              <a:gd name="connsiteY6" fmla="*/ 6971904 h 7134903"/>
              <a:gd name="connsiteX7" fmla="*/ 0 w 1051569"/>
              <a:gd name="connsiteY7" fmla="*/ 6971904 h 7134903"/>
              <a:gd name="connsiteX8" fmla="*/ 0 w 1051569"/>
              <a:gd name="connsiteY8" fmla="*/ 498324 h 7134903"/>
              <a:gd name="connsiteX9" fmla="*/ 145956 w 1051569"/>
              <a:gd name="connsiteY9" fmla="*/ 145956 h 7134903"/>
              <a:gd name="connsiteX10" fmla="*/ 498325 w 1051569"/>
              <a:gd name="connsiteY10" fmla="*/ 1 h 7134903"/>
              <a:gd name="connsiteX11" fmla="*/ 498324 w 1051569"/>
              <a:gd name="connsiteY11" fmla="*/ 0 h 7134903"/>
              <a:gd name="connsiteX0" fmla="*/ 0 w 1143009"/>
              <a:gd name="connsiteY0" fmla="*/ 6971904 h 7226343"/>
              <a:gd name="connsiteX1" fmla="*/ 0 w 1143009"/>
              <a:gd name="connsiteY1" fmla="*/ 6971904 h 7226343"/>
              <a:gd name="connsiteX2" fmla="*/ 0 w 1143009"/>
              <a:gd name="connsiteY2" fmla="*/ 6971904 h 7226343"/>
              <a:gd name="connsiteX3" fmla="*/ 0 w 1143009"/>
              <a:gd name="connsiteY3" fmla="*/ 498324 h 7226343"/>
              <a:gd name="connsiteX4" fmla="*/ 145956 w 1143009"/>
              <a:gd name="connsiteY4" fmla="*/ 145956 h 7226343"/>
              <a:gd name="connsiteX5" fmla="*/ 498325 w 1143009"/>
              <a:gd name="connsiteY5" fmla="*/ 1 h 7226343"/>
              <a:gd name="connsiteX6" fmla="*/ 498324 w 1143009"/>
              <a:gd name="connsiteY6" fmla="*/ 0 h 7226343"/>
              <a:gd name="connsiteX7" fmla="*/ 498324 w 1143009"/>
              <a:gd name="connsiteY7" fmla="*/ 0 h 7226343"/>
              <a:gd name="connsiteX8" fmla="*/ 850692 w 1143009"/>
              <a:gd name="connsiteY8" fmla="*/ 145956 h 7226343"/>
              <a:gd name="connsiteX9" fmla="*/ 996647 w 1143009"/>
              <a:gd name="connsiteY9" fmla="*/ 498325 h 7226343"/>
              <a:gd name="connsiteX10" fmla="*/ 1143009 w 1143009"/>
              <a:gd name="connsiteY10" fmla="*/ 7226343 h 7226343"/>
              <a:gd name="connsiteX0" fmla="*/ 0 w 1095577"/>
              <a:gd name="connsiteY0" fmla="*/ 6971904 h 7197301"/>
              <a:gd name="connsiteX1" fmla="*/ 0 w 1095577"/>
              <a:gd name="connsiteY1" fmla="*/ 6971904 h 7197301"/>
              <a:gd name="connsiteX2" fmla="*/ 0 w 1095577"/>
              <a:gd name="connsiteY2" fmla="*/ 6971904 h 7197301"/>
              <a:gd name="connsiteX3" fmla="*/ 0 w 1095577"/>
              <a:gd name="connsiteY3" fmla="*/ 498324 h 7197301"/>
              <a:gd name="connsiteX4" fmla="*/ 145956 w 1095577"/>
              <a:gd name="connsiteY4" fmla="*/ 145956 h 7197301"/>
              <a:gd name="connsiteX5" fmla="*/ 498325 w 1095577"/>
              <a:gd name="connsiteY5" fmla="*/ 1 h 7197301"/>
              <a:gd name="connsiteX6" fmla="*/ 498324 w 1095577"/>
              <a:gd name="connsiteY6" fmla="*/ 0 h 7197301"/>
              <a:gd name="connsiteX7" fmla="*/ 498324 w 1095577"/>
              <a:gd name="connsiteY7" fmla="*/ 0 h 7197301"/>
              <a:gd name="connsiteX8" fmla="*/ 850692 w 1095577"/>
              <a:gd name="connsiteY8" fmla="*/ 145956 h 7197301"/>
              <a:gd name="connsiteX9" fmla="*/ 996647 w 1095577"/>
              <a:gd name="connsiteY9" fmla="*/ 498325 h 7197301"/>
              <a:gd name="connsiteX10" fmla="*/ 1095577 w 1095577"/>
              <a:gd name="connsiteY10" fmla="*/ 7197301 h 7197301"/>
              <a:gd name="connsiteX0" fmla="*/ 0 w 1045874"/>
              <a:gd name="connsiteY0" fmla="*/ 6971904 h 7103308"/>
              <a:gd name="connsiteX1" fmla="*/ 0 w 1045874"/>
              <a:gd name="connsiteY1" fmla="*/ 6971904 h 7103308"/>
              <a:gd name="connsiteX2" fmla="*/ 0 w 1045874"/>
              <a:gd name="connsiteY2" fmla="*/ 6971904 h 7103308"/>
              <a:gd name="connsiteX3" fmla="*/ 0 w 1045874"/>
              <a:gd name="connsiteY3" fmla="*/ 498324 h 7103308"/>
              <a:gd name="connsiteX4" fmla="*/ 145956 w 1045874"/>
              <a:gd name="connsiteY4" fmla="*/ 145956 h 7103308"/>
              <a:gd name="connsiteX5" fmla="*/ 498325 w 1045874"/>
              <a:gd name="connsiteY5" fmla="*/ 1 h 7103308"/>
              <a:gd name="connsiteX6" fmla="*/ 498324 w 1045874"/>
              <a:gd name="connsiteY6" fmla="*/ 0 h 7103308"/>
              <a:gd name="connsiteX7" fmla="*/ 498324 w 1045874"/>
              <a:gd name="connsiteY7" fmla="*/ 0 h 7103308"/>
              <a:gd name="connsiteX8" fmla="*/ 850692 w 1045874"/>
              <a:gd name="connsiteY8" fmla="*/ 145956 h 7103308"/>
              <a:gd name="connsiteX9" fmla="*/ 996647 w 1045874"/>
              <a:gd name="connsiteY9" fmla="*/ 498325 h 7103308"/>
              <a:gd name="connsiteX10" fmla="*/ 1045874 w 1045874"/>
              <a:gd name="connsiteY10" fmla="*/ 7103308 h 7103308"/>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0884" h="7134813">
                <a:moveTo>
                  <a:pt x="0" y="6971904"/>
                </a:moveTo>
                <a:lnTo>
                  <a:pt x="0" y="6971904"/>
                </a:lnTo>
                <a:lnTo>
                  <a:pt x="0" y="6971904"/>
                </a:lnTo>
                <a:lnTo>
                  <a:pt x="0" y="498324"/>
                </a:lnTo>
                <a:cubicBezTo>
                  <a:pt x="0" y="366160"/>
                  <a:pt x="52502" y="239410"/>
                  <a:pt x="145956" y="145956"/>
                </a:cubicBezTo>
                <a:cubicBezTo>
                  <a:pt x="239410" y="52502"/>
                  <a:pt x="366161" y="1"/>
                  <a:pt x="498325" y="1"/>
                </a:cubicBezTo>
                <a:lnTo>
                  <a:pt x="498324" y="0"/>
                </a:lnTo>
                <a:lnTo>
                  <a:pt x="498324" y="0"/>
                </a:lnTo>
                <a:cubicBezTo>
                  <a:pt x="630488" y="0"/>
                  <a:pt x="757238" y="52502"/>
                  <a:pt x="850692" y="145956"/>
                </a:cubicBezTo>
                <a:cubicBezTo>
                  <a:pt x="944146" y="239410"/>
                  <a:pt x="996647" y="366161"/>
                  <a:pt x="996647" y="498325"/>
                </a:cubicBezTo>
                <a:cubicBezTo>
                  <a:pt x="1030126" y="1663149"/>
                  <a:pt x="1037566" y="5867764"/>
                  <a:pt x="1040884" y="7134813"/>
                </a:cubicBezTo>
              </a:path>
            </a:pathLst>
          </a:custGeom>
          <a:solidFill>
            <a:schemeClr val="tx2">
              <a:alpha val="60000"/>
            </a:schemeClr>
          </a:solidFill>
          <a:ln>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8" name="Picture 7" descr="TitleSlideOverlay.png"/>
          <p:cNvPicPr>
            <a:picLocks noChangeAspect="1"/>
          </p:cNvPicPr>
          <p:nvPr/>
        </p:nvPicPr>
        <p:blipFill>
          <a:blip r:embed="rId2" cstate="print"/>
          <a:stretch>
            <a:fillRect/>
          </a:stretch>
        </p:blipFill>
        <p:spPr>
          <a:xfrm>
            <a:off x="0" y="0"/>
            <a:ext cx="9144000" cy="6858000"/>
          </a:xfrm>
          <a:prstGeom prst="rect">
            <a:avLst/>
          </a:prstGeom>
          <a:ln>
            <a:noFill/>
          </a:ln>
        </p:spPr>
      </p:pic>
      <p:grpSp>
        <p:nvGrpSpPr>
          <p:cNvPr id="27" name="Group 26"/>
          <p:cNvGrpSpPr/>
          <p:nvPr/>
        </p:nvGrpSpPr>
        <p:grpSpPr>
          <a:xfrm>
            <a:off x="787878" y="-970104"/>
            <a:ext cx="5636587" cy="2701922"/>
            <a:chOff x="787878" y="-970104"/>
            <a:chExt cx="5636587" cy="2701922"/>
          </a:xfrm>
        </p:grpSpPr>
        <p:sp>
          <p:nvSpPr>
            <p:cNvPr id="31" name="Oval 30"/>
            <p:cNvSpPr/>
            <p:nvPr/>
          </p:nvSpPr>
          <p:spPr>
            <a:xfrm>
              <a:off x="2382982" y="1122218"/>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2" name="Oval 31"/>
            <p:cNvSpPr/>
            <p:nvPr/>
          </p:nvSpPr>
          <p:spPr>
            <a:xfrm>
              <a:off x="2856954" y="76200"/>
              <a:ext cx="1023669" cy="838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3" name="Oval 32"/>
            <p:cNvSpPr/>
            <p:nvPr/>
          </p:nvSpPr>
          <p:spPr>
            <a:xfrm>
              <a:off x="1948131" y="46402"/>
              <a:ext cx="1023669" cy="867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5" name="Pie 34"/>
            <p:cNvSpPr/>
            <p:nvPr/>
          </p:nvSpPr>
          <p:spPr>
            <a:xfrm>
              <a:off x="1219200" y="-765132"/>
              <a:ext cx="3505316" cy="1521076"/>
            </a:xfrm>
            <a:prstGeom prst="pie">
              <a:avLst>
                <a:gd name="adj1" fmla="val 22874"/>
                <a:gd name="adj2" fmla="val 108018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9" name="Oval 38"/>
            <p:cNvSpPr/>
            <p:nvPr/>
          </p:nvSpPr>
          <p:spPr>
            <a:xfrm>
              <a:off x="2345120" y="141183"/>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3" name="Arc 42"/>
            <p:cNvSpPr/>
            <p:nvPr/>
          </p:nvSpPr>
          <p:spPr>
            <a:xfrm rot="12469977">
              <a:off x="1178780" y="-178449"/>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4" name="Pie 43"/>
            <p:cNvSpPr/>
            <p:nvPr/>
          </p:nvSpPr>
          <p:spPr>
            <a:xfrm rot="60000">
              <a:off x="787878" y="-198453"/>
              <a:ext cx="381000" cy="381000"/>
            </a:xfrm>
            <a:prstGeom prst="pie">
              <a:avLst>
                <a:gd name="adj1" fmla="val 21598475"/>
                <a:gd name="adj2" fmla="val 10634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5" name="Arc 44"/>
            <p:cNvSpPr/>
            <p:nvPr/>
          </p:nvSpPr>
          <p:spPr>
            <a:xfrm rot="6387309">
              <a:off x="4862250" y="-839605"/>
              <a:ext cx="1453063" cy="1671367"/>
            </a:xfrm>
            <a:prstGeom prst="arc">
              <a:avLst>
                <a:gd name="adj1" fmla="val 15214126"/>
                <a:gd name="adj2" fmla="val 4414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3" name="Oval 52"/>
            <p:cNvSpPr/>
            <p:nvPr/>
          </p:nvSpPr>
          <p:spPr>
            <a:xfrm>
              <a:off x="5362575" y="461226"/>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4" name="Oval 53"/>
            <p:cNvSpPr/>
            <p:nvPr/>
          </p:nvSpPr>
          <p:spPr>
            <a:xfrm>
              <a:off x="4800600" y="1524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5" name="Arc 54"/>
            <p:cNvSpPr/>
            <p:nvPr/>
          </p:nvSpPr>
          <p:spPr>
            <a:xfrm rot="6387309">
              <a:off x="3396216" y="-1040840"/>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6" name="Oval 55"/>
            <p:cNvSpPr/>
            <p:nvPr/>
          </p:nvSpPr>
          <p:spPr>
            <a:xfrm>
              <a:off x="6115050" y="59055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7" name="Oval 56"/>
            <p:cNvSpPr/>
            <p:nvPr/>
          </p:nvSpPr>
          <p:spPr>
            <a:xfrm>
              <a:off x="6191250" y="485775"/>
              <a:ext cx="104774" cy="104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5" name="Freeform 24"/>
          <p:cNvSpPr/>
          <p:nvPr/>
        </p:nvSpPr>
        <p:spPr>
          <a:xfrm rot="15660000">
            <a:off x="5752786" y="67657"/>
            <a:ext cx="967012" cy="6030348"/>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bg2">
              <a:lumMod val="40000"/>
              <a:lumOff val="60000"/>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Freeform 20"/>
          <p:cNvSpPr/>
          <p:nvPr/>
        </p:nvSpPr>
        <p:spPr>
          <a:xfrm rot="15669120">
            <a:off x="4038986" y="-17105"/>
            <a:ext cx="1788669" cy="8821162"/>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132845 w 2209695"/>
              <a:gd name="connsiteY0" fmla="*/ 885693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70836 w 2209695"/>
              <a:gd name="connsiteY0" fmla="*/ 8848823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70836" y="8848823"/>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Freeform 25"/>
          <p:cNvSpPr/>
          <p:nvPr/>
        </p:nvSpPr>
        <p:spPr>
          <a:xfrm rot="15660000">
            <a:off x="6127955" y="621077"/>
            <a:ext cx="932370" cy="5296611"/>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tx2">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Freeform 23"/>
          <p:cNvSpPr/>
          <p:nvPr/>
        </p:nvSpPr>
        <p:spPr>
          <a:xfrm rot="15660000">
            <a:off x="5624128" y="78644"/>
            <a:ext cx="962833" cy="632018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rgbClr val="073779">
              <a:alpha val="50000"/>
            </a:srgbClr>
          </a:solidFill>
          <a:ln w="254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Freeform 27"/>
          <p:cNvSpPr/>
          <p:nvPr/>
        </p:nvSpPr>
        <p:spPr>
          <a:xfrm rot="15660000">
            <a:off x="6395227" y="411412"/>
            <a:ext cx="552099" cy="5104822"/>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099" h="5109912">
                <a:moveTo>
                  <a:pt x="0" y="5016061"/>
                </a:moveTo>
                <a:lnTo>
                  <a:pt x="0" y="5016061"/>
                </a:lnTo>
                <a:lnTo>
                  <a:pt x="0" y="251460"/>
                </a:ln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36054" y="5039297"/>
                  <a:pt x="552099" y="5109912"/>
                </a:cubicBezTo>
              </a:path>
            </a:pathLst>
          </a:custGeom>
          <a:solidFill>
            <a:schemeClr val="accent1">
              <a:alpha val="3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9" name="Freeform 28"/>
          <p:cNvSpPr/>
          <p:nvPr/>
        </p:nvSpPr>
        <p:spPr>
          <a:xfrm rot="15660000">
            <a:off x="7468982" y="1865445"/>
            <a:ext cx="528237" cy="2948568"/>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328 w 552099"/>
              <a:gd name="connsiteY1" fmla="*/ 2862849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328 w 552099"/>
              <a:gd name="connsiteY0" fmla="*/ 2862849 h 5109912"/>
              <a:gd name="connsiteX1" fmla="*/ 0 w 552099"/>
              <a:gd name="connsiteY1" fmla="*/ 251460 h 5109912"/>
              <a:gd name="connsiteX2" fmla="*/ 73651 w 552099"/>
              <a:gd name="connsiteY2" fmla="*/ 73651 h 5109912"/>
              <a:gd name="connsiteX3" fmla="*/ 251460 w 552099"/>
              <a:gd name="connsiteY3" fmla="*/ 0 h 5109912"/>
              <a:gd name="connsiteX4" fmla="*/ 251460 w 552099"/>
              <a:gd name="connsiteY4" fmla="*/ 0 h 5109912"/>
              <a:gd name="connsiteX5" fmla="*/ 429269 w 552099"/>
              <a:gd name="connsiteY5" fmla="*/ 73651 h 5109912"/>
              <a:gd name="connsiteX6" fmla="*/ 502920 w 552099"/>
              <a:gd name="connsiteY6" fmla="*/ 251460 h 5109912"/>
              <a:gd name="connsiteX7" fmla="*/ 552099 w 552099"/>
              <a:gd name="connsiteY7" fmla="*/ 5109912 h 5109912"/>
              <a:gd name="connsiteX0" fmla="*/ 328 w 543353"/>
              <a:gd name="connsiteY0" fmla="*/ 2862849 h 2928006"/>
              <a:gd name="connsiteX1" fmla="*/ 0 w 543353"/>
              <a:gd name="connsiteY1" fmla="*/ 251460 h 2928006"/>
              <a:gd name="connsiteX2" fmla="*/ 73651 w 543353"/>
              <a:gd name="connsiteY2" fmla="*/ 73651 h 2928006"/>
              <a:gd name="connsiteX3" fmla="*/ 251460 w 543353"/>
              <a:gd name="connsiteY3" fmla="*/ 0 h 2928006"/>
              <a:gd name="connsiteX4" fmla="*/ 251460 w 543353"/>
              <a:gd name="connsiteY4" fmla="*/ 0 h 2928006"/>
              <a:gd name="connsiteX5" fmla="*/ 429269 w 543353"/>
              <a:gd name="connsiteY5" fmla="*/ 73651 h 2928006"/>
              <a:gd name="connsiteX6" fmla="*/ 502920 w 543353"/>
              <a:gd name="connsiteY6" fmla="*/ 251460 h 2928006"/>
              <a:gd name="connsiteX7" fmla="*/ 543353 w 543353"/>
              <a:gd name="connsiteY7" fmla="*/ 2928006 h 2928006"/>
              <a:gd name="connsiteX0" fmla="*/ 328 w 537043"/>
              <a:gd name="connsiteY0" fmla="*/ 2862849 h 2967890"/>
              <a:gd name="connsiteX1" fmla="*/ 0 w 537043"/>
              <a:gd name="connsiteY1" fmla="*/ 251460 h 2967890"/>
              <a:gd name="connsiteX2" fmla="*/ 73651 w 537043"/>
              <a:gd name="connsiteY2" fmla="*/ 73651 h 2967890"/>
              <a:gd name="connsiteX3" fmla="*/ 251460 w 537043"/>
              <a:gd name="connsiteY3" fmla="*/ 0 h 2967890"/>
              <a:gd name="connsiteX4" fmla="*/ 251460 w 537043"/>
              <a:gd name="connsiteY4" fmla="*/ 0 h 2967890"/>
              <a:gd name="connsiteX5" fmla="*/ 429269 w 537043"/>
              <a:gd name="connsiteY5" fmla="*/ 73651 h 2967890"/>
              <a:gd name="connsiteX6" fmla="*/ 502920 w 537043"/>
              <a:gd name="connsiteY6" fmla="*/ 251460 h 2967890"/>
              <a:gd name="connsiteX7" fmla="*/ 537043 w 537043"/>
              <a:gd name="connsiteY7" fmla="*/ 2967890 h 2967890"/>
              <a:gd name="connsiteX0" fmla="*/ 328 w 528237"/>
              <a:gd name="connsiteY0" fmla="*/ 2862849 h 2951509"/>
              <a:gd name="connsiteX1" fmla="*/ 0 w 528237"/>
              <a:gd name="connsiteY1" fmla="*/ 251460 h 2951509"/>
              <a:gd name="connsiteX2" fmla="*/ 73651 w 528237"/>
              <a:gd name="connsiteY2" fmla="*/ 73651 h 2951509"/>
              <a:gd name="connsiteX3" fmla="*/ 251460 w 528237"/>
              <a:gd name="connsiteY3" fmla="*/ 0 h 2951509"/>
              <a:gd name="connsiteX4" fmla="*/ 251460 w 528237"/>
              <a:gd name="connsiteY4" fmla="*/ 0 h 2951509"/>
              <a:gd name="connsiteX5" fmla="*/ 429269 w 528237"/>
              <a:gd name="connsiteY5" fmla="*/ 73651 h 2951509"/>
              <a:gd name="connsiteX6" fmla="*/ 502920 w 528237"/>
              <a:gd name="connsiteY6" fmla="*/ 251460 h 2951509"/>
              <a:gd name="connsiteX7" fmla="*/ 524305 w 528237"/>
              <a:gd name="connsiteY7" fmla="*/ 2951509 h 295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8237" h="2951509">
                <a:moveTo>
                  <a:pt x="328" y="2862849"/>
                </a:moveTo>
                <a:cubicBezTo>
                  <a:pt x="219" y="1992386"/>
                  <a:pt x="109" y="1121923"/>
                  <a:pt x="0" y="251460"/>
                </a:cubicBez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05702" y="918020"/>
                  <a:pt x="524305" y="2951509"/>
                </a:cubicBezTo>
              </a:path>
            </a:pathLst>
          </a:cu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ctrTitle"/>
          </p:nvPr>
        </p:nvSpPr>
        <p:spPr>
          <a:xfrm rot="21042312">
            <a:off x="1248863" y="3564661"/>
            <a:ext cx="7324068" cy="1612607"/>
          </a:xfrm>
        </p:spPr>
        <p:txBody>
          <a:bodyPr anchor="b" anchorCtr="0">
            <a:noAutofit/>
          </a:bodyPr>
          <a:lstStyle>
            <a:lvl1pPr algn="l">
              <a:defRPr sz="4600">
                <a:solidFill>
                  <a:schemeClr val="bg1"/>
                </a:solidFill>
              </a:defRPr>
            </a:lvl1pPr>
          </a:lstStyle>
          <a:p>
            <a:r>
              <a:rPr lang="en-US" smtClean="0"/>
              <a:t>Click to edit Master title style</a:t>
            </a:r>
            <a:endParaRPr/>
          </a:p>
        </p:txBody>
      </p:sp>
      <p:sp>
        <p:nvSpPr>
          <p:cNvPr id="30" name="Picture Placeholder 2"/>
          <p:cNvSpPr>
            <a:spLocks noGrp="1"/>
          </p:cNvSpPr>
          <p:nvPr>
            <p:ph type="pic" idx="13"/>
          </p:nvPr>
        </p:nvSpPr>
        <p:spPr>
          <a:xfrm rot="21068552">
            <a:off x="914505" y="836686"/>
            <a:ext cx="3923711" cy="2804658"/>
          </a:xfrm>
          <a:prstGeom prst="roundRect">
            <a:avLst>
              <a:gd name="adj" fmla="val 7476"/>
            </a:avLst>
          </a:prstGeom>
          <a:ln w="63500">
            <a:solidFill>
              <a:schemeClr val="accent2"/>
            </a:solidFill>
          </a:ln>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58" name="Rectangle 57"/>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6" name="Subtitle 2"/>
          <p:cNvSpPr>
            <a:spLocks noGrp="1"/>
          </p:cNvSpPr>
          <p:nvPr>
            <p:ph type="subTitle" idx="1"/>
          </p:nvPr>
        </p:nvSpPr>
        <p:spPr>
          <a:xfrm rot="21060000">
            <a:off x="2550459" y="4990824"/>
            <a:ext cx="6400800" cy="914400"/>
          </a:xfrm>
        </p:spPr>
        <p:txBody>
          <a:bodyPr anchor="ctr" anchorCtr="0">
            <a:normAutofit/>
          </a:bodyPr>
          <a:lstStyle>
            <a:lvl1pPr marL="0" indent="0" algn="l">
              <a:spcAft>
                <a:spcPts val="0"/>
              </a:spcAft>
              <a:buNone/>
              <a:defRPr sz="24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descr="SectionHeaderOverlay.png"/>
          <p:cNvPicPr>
            <a:picLocks noChangeAspect="1"/>
          </p:cNvPicPr>
          <p:nvPr/>
        </p:nvPicPr>
        <p:blipFill>
          <a:blip r:embed="rId2" cstate="print"/>
          <a:stretch>
            <a:fillRect/>
          </a:stretch>
        </p:blipFill>
        <p:spPr>
          <a:xfrm>
            <a:off x="0" y="0"/>
            <a:ext cx="9144000" cy="6858000"/>
          </a:xfrm>
          <a:prstGeom prst="rect">
            <a:avLst/>
          </a:prstGeom>
        </p:spPr>
      </p:pic>
      <p:sp>
        <p:nvSpPr>
          <p:cNvPr id="43" name="Freeform 42"/>
          <p:cNvSpPr/>
          <p:nvPr/>
        </p:nvSpPr>
        <p:spPr>
          <a:xfrm rot="4809906">
            <a:off x="3408662" y="1817251"/>
            <a:ext cx="1100209" cy="8104720"/>
          </a:xfrm>
          <a:custGeom>
            <a:avLst/>
            <a:gdLst>
              <a:gd name="connsiteX0" fmla="*/ 533400 w 1066800"/>
              <a:gd name="connsiteY0" fmla="*/ 0 h 8120268"/>
              <a:gd name="connsiteX1" fmla="*/ 533400 w 1066800"/>
              <a:gd name="connsiteY1" fmla="*/ 0 h 8120268"/>
              <a:gd name="connsiteX2" fmla="*/ 910571 w 1066800"/>
              <a:gd name="connsiteY2" fmla="*/ 156230 h 8120268"/>
              <a:gd name="connsiteX3" fmla="*/ 1066800 w 1066800"/>
              <a:gd name="connsiteY3" fmla="*/ 533401 h 8120268"/>
              <a:gd name="connsiteX4" fmla="*/ 1066800 w 1066800"/>
              <a:gd name="connsiteY4" fmla="*/ 8120268 h 8120268"/>
              <a:gd name="connsiteX5" fmla="*/ 1066800 w 1066800"/>
              <a:gd name="connsiteY5" fmla="*/ 8120268 h 8120268"/>
              <a:gd name="connsiteX6" fmla="*/ 1066800 w 1066800"/>
              <a:gd name="connsiteY6" fmla="*/ 8120268 h 8120268"/>
              <a:gd name="connsiteX7" fmla="*/ 0 w 1066800"/>
              <a:gd name="connsiteY7" fmla="*/ 8120268 h 8120268"/>
              <a:gd name="connsiteX8" fmla="*/ 0 w 1066800"/>
              <a:gd name="connsiteY8" fmla="*/ 8120268 h 8120268"/>
              <a:gd name="connsiteX9" fmla="*/ 0 w 1066800"/>
              <a:gd name="connsiteY9" fmla="*/ 8120268 h 8120268"/>
              <a:gd name="connsiteX10" fmla="*/ 0 w 1066800"/>
              <a:gd name="connsiteY10" fmla="*/ 533400 h 8120268"/>
              <a:gd name="connsiteX11" fmla="*/ 156230 w 1066800"/>
              <a:gd name="connsiteY11" fmla="*/ 156229 h 8120268"/>
              <a:gd name="connsiteX12" fmla="*/ 533401 w 1066800"/>
              <a:gd name="connsiteY12" fmla="*/ 0 h 8120268"/>
              <a:gd name="connsiteX13" fmla="*/ 533400 w 1066800"/>
              <a:gd name="connsiteY13" fmla="*/ 0 h 8120268"/>
              <a:gd name="connsiteX0" fmla="*/ 533400 w 1109411"/>
              <a:gd name="connsiteY0" fmla="*/ 602505 h 8722773"/>
              <a:gd name="connsiteX1" fmla="*/ 533400 w 1109411"/>
              <a:gd name="connsiteY1" fmla="*/ 602505 h 8722773"/>
              <a:gd name="connsiteX2" fmla="*/ 910571 w 1109411"/>
              <a:gd name="connsiteY2" fmla="*/ 758735 h 8722773"/>
              <a:gd name="connsiteX3" fmla="*/ 1066800 w 1109411"/>
              <a:gd name="connsiteY3" fmla="*/ 1135906 h 8722773"/>
              <a:gd name="connsiteX4" fmla="*/ 1109048 w 1109411"/>
              <a:gd name="connsiteY4" fmla="*/ 7478466 h 8722773"/>
              <a:gd name="connsiteX5" fmla="*/ 1066800 w 1109411"/>
              <a:gd name="connsiteY5" fmla="*/ 8722773 h 8722773"/>
              <a:gd name="connsiteX6" fmla="*/ 1066800 w 1109411"/>
              <a:gd name="connsiteY6" fmla="*/ 8722773 h 8722773"/>
              <a:gd name="connsiteX7" fmla="*/ 1066800 w 1109411"/>
              <a:gd name="connsiteY7" fmla="*/ 8722773 h 8722773"/>
              <a:gd name="connsiteX8" fmla="*/ 0 w 1109411"/>
              <a:gd name="connsiteY8" fmla="*/ 8722773 h 8722773"/>
              <a:gd name="connsiteX9" fmla="*/ 0 w 1109411"/>
              <a:gd name="connsiteY9" fmla="*/ 8722773 h 8722773"/>
              <a:gd name="connsiteX10" fmla="*/ 0 w 1109411"/>
              <a:gd name="connsiteY10" fmla="*/ 8722773 h 8722773"/>
              <a:gd name="connsiteX11" fmla="*/ 0 w 1109411"/>
              <a:gd name="connsiteY11" fmla="*/ 1135905 h 8722773"/>
              <a:gd name="connsiteX12" fmla="*/ 156230 w 1109411"/>
              <a:gd name="connsiteY12" fmla="*/ 758734 h 8722773"/>
              <a:gd name="connsiteX13" fmla="*/ 533401 w 1109411"/>
              <a:gd name="connsiteY13" fmla="*/ 602505 h 8722773"/>
              <a:gd name="connsiteX14" fmla="*/ 533400 w 1109411"/>
              <a:gd name="connsiteY14" fmla="*/ 602505 h 8722773"/>
              <a:gd name="connsiteX0" fmla="*/ 533400 w 1109411"/>
              <a:gd name="connsiteY0" fmla="*/ 602505 h 8722773"/>
              <a:gd name="connsiteX1" fmla="*/ 533400 w 1109411"/>
              <a:gd name="connsiteY1" fmla="*/ 602505 h 8722773"/>
              <a:gd name="connsiteX2" fmla="*/ 910571 w 1109411"/>
              <a:gd name="connsiteY2" fmla="*/ 758735 h 8722773"/>
              <a:gd name="connsiteX3" fmla="*/ 1066800 w 1109411"/>
              <a:gd name="connsiteY3" fmla="*/ 1135906 h 8722773"/>
              <a:gd name="connsiteX4" fmla="*/ 1109048 w 1109411"/>
              <a:gd name="connsiteY4" fmla="*/ 7478466 h 8722773"/>
              <a:gd name="connsiteX5" fmla="*/ 1066800 w 1109411"/>
              <a:gd name="connsiteY5" fmla="*/ 8722773 h 8722773"/>
              <a:gd name="connsiteX6" fmla="*/ 1066800 w 1109411"/>
              <a:gd name="connsiteY6" fmla="*/ 8722773 h 8722773"/>
              <a:gd name="connsiteX7" fmla="*/ 1066800 w 1109411"/>
              <a:gd name="connsiteY7" fmla="*/ 8722773 h 8722773"/>
              <a:gd name="connsiteX8" fmla="*/ 0 w 1109411"/>
              <a:gd name="connsiteY8" fmla="*/ 8722773 h 8722773"/>
              <a:gd name="connsiteX9" fmla="*/ 0 w 1109411"/>
              <a:gd name="connsiteY9" fmla="*/ 8722773 h 8722773"/>
              <a:gd name="connsiteX10" fmla="*/ 0 w 1109411"/>
              <a:gd name="connsiteY10" fmla="*/ 8722773 h 8722773"/>
              <a:gd name="connsiteX11" fmla="*/ 0 w 1109411"/>
              <a:gd name="connsiteY11" fmla="*/ 1135905 h 8722773"/>
              <a:gd name="connsiteX12" fmla="*/ 156230 w 1109411"/>
              <a:gd name="connsiteY12" fmla="*/ 758734 h 8722773"/>
              <a:gd name="connsiteX13" fmla="*/ 533401 w 1109411"/>
              <a:gd name="connsiteY13" fmla="*/ 602505 h 8722773"/>
              <a:gd name="connsiteX14" fmla="*/ 533400 w 1109411"/>
              <a:gd name="connsiteY14" fmla="*/ 602505 h 8722773"/>
              <a:gd name="connsiteX0" fmla="*/ 533400 w 1128952"/>
              <a:gd name="connsiteY0" fmla="*/ 602505 h 8722773"/>
              <a:gd name="connsiteX1" fmla="*/ 533400 w 1128952"/>
              <a:gd name="connsiteY1" fmla="*/ 602505 h 8722773"/>
              <a:gd name="connsiteX2" fmla="*/ 910571 w 1128952"/>
              <a:gd name="connsiteY2" fmla="*/ 758735 h 8722773"/>
              <a:gd name="connsiteX3" fmla="*/ 1066800 w 1128952"/>
              <a:gd name="connsiteY3" fmla="*/ 1135906 h 8722773"/>
              <a:gd name="connsiteX4" fmla="*/ 1109048 w 1128952"/>
              <a:gd name="connsiteY4" fmla="*/ 7478466 h 8722773"/>
              <a:gd name="connsiteX5" fmla="*/ 1066800 w 1128952"/>
              <a:gd name="connsiteY5" fmla="*/ 8722773 h 8722773"/>
              <a:gd name="connsiteX6" fmla="*/ 1066800 w 1128952"/>
              <a:gd name="connsiteY6" fmla="*/ 8722773 h 8722773"/>
              <a:gd name="connsiteX7" fmla="*/ 1066800 w 1128952"/>
              <a:gd name="connsiteY7" fmla="*/ 8722773 h 8722773"/>
              <a:gd name="connsiteX8" fmla="*/ 0 w 1128952"/>
              <a:gd name="connsiteY8" fmla="*/ 8722773 h 8722773"/>
              <a:gd name="connsiteX9" fmla="*/ 0 w 1128952"/>
              <a:gd name="connsiteY9" fmla="*/ 8722773 h 8722773"/>
              <a:gd name="connsiteX10" fmla="*/ 0 w 1128952"/>
              <a:gd name="connsiteY10" fmla="*/ 8722773 h 8722773"/>
              <a:gd name="connsiteX11" fmla="*/ 0 w 1128952"/>
              <a:gd name="connsiteY11" fmla="*/ 1135905 h 8722773"/>
              <a:gd name="connsiteX12" fmla="*/ 156230 w 1128952"/>
              <a:gd name="connsiteY12" fmla="*/ 758734 h 8722773"/>
              <a:gd name="connsiteX13" fmla="*/ 533401 w 1128952"/>
              <a:gd name="connsiteY13" fmla="*/ 602505 h 8722773"/>
              <a:gd name="connsiteX14" fmla="*/ 533400 w 1128952"/>
              <a:gd name="connsiteY14" fmla="*/ 602505 h 8722773"/>
              <a:gd name="connsiteX0" fmla="*/ 533400 w 1109048"/>
              <a:gd name="connsiteY0" fmla="*/ 602505 h 8722773"/>
              <a:gd name="connsiteX1" fmla="*/ 533400 w 1109048"/>
              <a:gd name="connsiteY1" fmla="*/ 602505 h 8722773"/>
              <a:gd name="connsiteX2" fmla="*/ 910571 w 1109048"/>
              <a:gd name="connsiteY2" fmla="*/ 758735 h 8722773"/>
              <a:gd name="connsiteX3" fmla="*/ 1066800 w 1109048"/>
              <a:gd name="connsiteY3" fmla="*/ 1135906 h 8722773"/>
              <a:gd name="connsiteX4" fmla="*/ 1109048 w 1109048"/>
              <a:gd name="connsiteY4" fmla="*/ 7478466 h 8722773"/>
              <a:gd name="connsiteX5" fmla="*/ 1066800 w 1109048"/>
              <a:gd name="connsiteY5" fmla="*/ 8722773 h 8722773"/>
              <a:gd name="connsiteX6" fmla="*/ 1066800 w 1109048"/>
              <a:gd name="connsiteY6" fmla="*/ 8722773 h 8722773"/>
              <a:gd name="connsiteX7" fmla="*/ 1066800 w 1109048"/>
              <a:gd name="connsiteY7" fmla="*/ 8722773 h 8722773"/>
              <a:gd name="connsiteX8" fmla="*/ 0 w 1109048"/>
              <a:gd name="connsiteY8" fmla="*/ 8722773 h 8722773"/>
              <a:gd name="connsiteX9" fmla="*/ 0 w 1109048"/>
              <a:gd name="connsiteY9" fmla="*/ 8722773 h 8722773"/>
              <a:gd name="connsiteX10" fmla="*/ 0 w 1109048"/>
              <a:gd name="connsiteY10" fmla="*/ 8722773 h 8722773"/>
              <a:gd name="connsiteX11" fmla="*/ 0 w 1109048"/>
              <a:gd name="connsiteY11" fmla="*/ 1135905 h 8722773"/>
              <a:gd name="connsiteX12" fmla="*/ 156230 w 1109048"/>
              <a:gd name="connsiteY12" fmla="*/ 758734 h 8722773"/>
              <a:gd name="connsiteX13" fmla="*/ 533401 w 1109048"/>
              <a:gd name="connsiteY13" fmla="*/ 602505 h 8722773"/>
              <a:gd name="connsiteX14" fmla="*/ 533400 w 1109048"/>
              <a:gd name="connsiteY14" fmla="*/ 602505 h 8722773"/>
              <a:gd name="connsiteX0" fmla="*/ 533400 w 1109048"/>
              <a:gd name="connsiteY0" fmla="*/ 602799 h 8723067"/>
              <a:gd name="connsiteX1" fmla="*/ 533400 w 1109048"/>
              <a:gd name="connsiteY1" fmla="*/ 602799 h 8723067"/>
              <a:gd name="connsiteX2" fmla="*/ 910571 w 1109048"/>
              <a:gd name="connsiteY2" fmla="*/ 759029 h 8723067"/>
              <a:gd name="connsiteX3" fmla="*/ 1066800 w 1109048"/>
              <a:gd name="connsiteY3" fmla="*/ 1136200 h 8723067"/>
              <a:gd name="connsiteX4" fmla="*/ 1109048 w 1109048"/>
              <a:gd name="connsiteY4" fmla="*/ 7478760 h 8723067"/>
              <a:gd name="connsiteX5" fmla="*/ 1066800 w 1109048"/>
              <a:gd name="connsiteY5" fmla="*/ 8723067 h 8723067"/>
              <a:gd name="connsiteX6" fmla="*/ 1066800 w 1109048"/>
              <a:gd name="connsiteY6" fmla="*/ 8723067 h 8723067"/>
              <a:gd name="connsiteX7" fmla="*/ 1066800 w 1109048"/>
              <a:gd name="connsiteY7" fmla="*/ 8723067 h 8723067"/>
              <a:gd name="connsiteX8" fmla="*/ 0 w 1109048"/>
              <a:gd name="connsiteY8" fmla="*/ 8723067 h 8723067"/>
              <a:gd name="connsiteX9" fmla="*/ 0 w 1109048"/>
              <a:gd name="connsiteY9" fmla="*/ 8723067 h 8723067"/>
              <a:gd name="connsiteX10" fmla="*/ 0 w 1109048"/>
              <a:gd name="connsiteY10" fmla="*/ 8723067 h 8723067"/>
              <a:gd name="connsiteX11" fmla="*/ 0 w 1109048"/>
              <a:gd name="connsiteY11" fmla="*/ 1136199 h 8723067"/>
              <a:gd name="connsiteX12" fmla="*/ 156230 w 1109048"/>
              <a:gd name="connsiteY12" fmla="*/ 759028 h 8723067"/>
              <a:gd name="connsiteX13" fmla="*/ 533401 w 1109048"/>
              <a:gd name="connsiteY13" fmla="*/ 602799 h 8723067"/>
              <a:gd name="connsiteX14" fmla="*/ 533400 w 1109048"/>
              <a:gd name="connsiteY14" fmla="*/ 602799 h 8723067"/>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1066800 w 1109048"/>
              <a:gd name="connsiteY7" fmla="*/ 8120268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852372 w 1109048"/>
              <a:gd name="connsiteY7" fmla="*/ 8083096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1084010 w 1109048"/>
              <a:gd name="connsiteY7" fmla="*/ 8053661 h 8120268"/>
              <a:gd name="connsiteX8" fmla="*/ 852372 w 1109048"/>
              <a:gd name="connsiteY8" fmla="*/ 8083096 h 8120268"/>
              <a:gd name="connsiteX9" fmla="*/ 0 w 1109048"/>
              <a:gd name="connsiteY9" fmla="*/ 8120268 h 8120268"/>
              <a:gd name="connsiteX10" fmla="*/ 0 w 1109048"/>
              <a:gd name="connsiteY10" fmla="*/ 8120268 h 8120268"/>
              <a:gd name="connsiteX11" fmla="*/ 0 w 1109048"/>
              <a:gd name="connsiteY11" fmla="*/ 8120268 h 8120268"/>
              <a:gd name="connsiteX12" fmla="*/ 0 w 1109048"/>
              <a:gd name="connsiteY12" fmla="*/ 533400 h 8120268"/>
              <a:gd name="connsiteX13" fmla="*/ 156230 w 1109048"/>
              <a:gd name="connsiteY13" fmla="*/ 156229 h 8120268"/>
              <a:gd name="connsiteX14" fmla="*/ 533401 w 1109048"/>
              <a:gd name="connsiteY14" fmla="*/ 0 h 8120268"/>
              <a:gd name="connsiteX15" fmla="*/ 533400 w 1109048"/>
              <a:gd name="connsiteY15"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852372 w 1109048"/>
              <a:gd name="connsiteY7" fmla="*/ 8083096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852372 w 1109048"/>
              <a:gd name="connsiteY6" fmla="*/ 8083096 h 8120268"/>
              <a:gd name="connsiteX7" fmla="*/ 0 w 1109048"/>
              <a:gd name="connsiteY7" fmla="*/ 8120268 h 8120268"/>
              <a:gd name="connsiteX8" fmla="*/ 0 w 1109048"/>
              <a:gd name="connsiteY8" fmla="*/ 8120268 h 8120268"/>
              <a:gd name="connsiteX9" fmla="*/ 0 w 1109048"/>
              <a:gd name="connsiteY9" fmla="*/ 8120268 h 8120268"/>
              <a:gd name="connsiteX10" fmla="*/ 0 w 1109048"/>
              <a:gd name="connsiteY10" fmla="*/ 533400 h 8120268"/>
              <a:gd name="connsiteX11" fmla="*/ 156230 w 1109048"/>
              <a:gd name="connsiteY11" fmla="*/ 156229 h 8120268"/>
              <a:gd name="connsiteX12" fmla="*/ 533401 w 1109048"/>
              <a:gd name="connsiteY12" fmla="*/ 0 h 8120268"/>
              <a:gd name="connsiteX13" fmla="*/ 533400 w 1109048"/>
              <a:gd name="connsiteY13"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0 w 1109048"/>
              <a:gd name="connsiteY7" fmla="*/ 8120268 h 8120268"/>
              <a:gd name="connsiteX8" fmla="*/ 0 w 1109048"/>
              <a:gd name="connsiteY8" fmla="*/ 8120268 h 8120268"/>
              <a:gd name="connsiteX9" fmla="*/ 0 w 1109048"/>
              <a:gd name="connsiteY9" fmla="*/ 533400 h 8120268"/>
              <a:gd name="connsiteX10" fmla="*/ 156230 w 1109048"/>
              <a:gd name="connsiteY10" fmla="*/ 156229 h 8120268"/>
              <a:gd name="connsiteX11" fmla="*/ 533401 w 1109048"/>
              <a:gd name="connsiteY11" fmla="*/ 0 h 8120268"/>
              <a:gd name="connsiteX12" fmla="*/ 533400 w 1109048"/>
              <a:gd name="connsiteY12"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0 w 1109048"/>
              <a:gd name="connsiteY7" fmla="*/ 8120268 h 8120268"/>
              <a:gd name="connsiteX8" fmla="*/ 17782 w 1109048"/>
              <a:gd name="connsiteY8" fmla="*/ 7974865 h 8120268"/>
              <a:gd name="connsiteX9" fmla="*/ 0 w 1109048"/>
              <a:gd name="connsiteY9" fmla="*/ 533400 h 8120268"/>
              <a:gd name="connsiteX10" fmla="*/ 156230 w 1109048"/>
              <a:gd name="connsiteY10" fmla="*/ 156229 h 8120268"/>
              <a:gd name="connsiteX11" fmla="*/ 533401 w 1109048"/>
              <a:gd name="connsiteY11" fmla="*/ 0 h 8120268"/>
              <a:gd name="connsiteX12" fmla="*/ 533400 w 1109048"/>
              <a:gd name="connsiteY12"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17782 w 1109048"/>
              <a:gd name="connsiteY7" fmla="*/ 7974865 h 8120268"/>
              <a:gd name="connsiteX8" fmla="*/ 0 w 1109048"/>
              <a:gd name="connsiteY8" fmla="*/ 533400 h 8120268"/>
              <a:gd name="connsiteX9" fmla="*/ 156230 w 1109048"/>
              <a:gd name="connsiteY9" fmla="*/ 156229 h 8120268"/>
              <a:gd name="connsiteX10" fmla="*/ 533401 w 1109048"/>
              <a:gd name="connsiteY10" fmla="*/ 0 h 8120268"/>
              <a:gd name="connsiteX11" fmla="*/ 533400 w 1109048"/>
              <a:gd name="connsiteY11" fmla="*/ 0 h 8120268"/>
              <a:gd name="connsiteX0" fmla="*/ 533400 w 1109048"/>
              <a:gd name="connsiteY0" fmla="*/ 0 h 8083096"/>
              <a:gd name="connsiteX1" fmla="*/ 533400 w 1109048"/>
              <a:gd name="connsiteY1" fmla="*/ 0 h 8083096"/>
              <a:gd name="connsiteX2" fmla="*/ 910571 w 1109048"/>
              <a:gd name="connsiteY2" fmla="*/ 156230 h 8083096"/>
              <a:gd name="connsiteX3" fmla="*/ 1066800 w 1109048"/>
              <a:gd name="connsiteY3" fmla="*/ 533401 h 8083096"/>
              <a:gd name="connsiteX4" fmla="*/ 1109048 w 1109048"/>
              <a:gd name="connsiteY4" fmla="*/ 6875961 h 8083096"/>
              <a:gd name="connsiteX5" fmla="*/ 852372 w 1109048"/>
              <a:gd name="connsiteY5" fmla="*/ 8083096 h 8083096"/>
              <a:gd name="connsiteX6" fmla="*/ 17782 w 1109048"/>
              <a:gd name="connsiteY6" fmla="*/ 7974865 h 8083096"/>
              <a:gd name="connsiteX7" fmla="*/ 0 w 1109048"/>
              <a:gd name="connsiteY7" fmla="*/ 533400 h 8083096"/>
              <a:gd name="connsiteX8" fmla="*/ 156230 w 1109048"/>
              <a:gd name="connsiteY8" fmla="*/ 156229 h 8083096"/>
              <a:gd name="connsiteX9" fmla="*/ 533401 w 1109048"/>
              <a:gd name="connsiteY9" fmla="*/ 0 h 8083096"/>
              <a:gd name="connsiteX10" fmla="*/ 533400 w 1109048"/>
              <a:gd name="connsiteY10" fmla="*/ 0 h 8083096"/>
              <a:gd name="connsiteX0" fmla="*/ 533400 w 1100209"/>
              <a:gd name="connsiteY0" fmla="*/ 0 h 8083096"/>
              <a:gd name="connsiteX1" fmla="*/ 533400 w 1100209"/>
              <a:gd name="connsiteY1" fmla="*/ 0 h 8083096"/>
              <a:gd name="connsiteX2" fmla="*/ 910571 w 1100209"/>
              <a:gd name="connsiteY2" fmla="*/ 156230 h 8083096"/>
              <a:gd name="connsiteX3" fmla="*/ 1066800 w 1100209"/>
              <a:gd name="connsiteY3" fmla="*/ 533401 h 8083096"/>
              <a:gd name="connsiteX4" fmla="*/ 1100209 w 1100209"/>
              <a:gd name="connsiteY4" fmla="*/ 6755640 h 8083096"/>
              <a:gd name="connsiteX5" fmla="*/ 852372 w 1100209"/>
              <a:gd name="connsiteY5" fmla="*/ 8083096 h 8083096"/>
              <a:gd name="connsiteX6" fmla="*/ 17782 w 1100209"/>
              <a:gd name="connsiteY6" fmla="*/ 7974865 h 8083096"/>
              <a:gd name="connsiteX7" fmla="*/ 0 w 1100209"/>
              <a:gd name="connsiteY7" fmla="*/ 533400 h 8083096"/>
              <a:gd name="connsiteX8" fmla="*/ 156230 w 1100209"/>
              <a:gd name="connsiteY8" fmla="*/ 156229 h 8083096"/>
              <a:gd name="connsiteX9" fmla="*/ 533401 w 1100209"/>
              <a:gd name="connsiteY9" fmla="*/ 0 h 8083096"/>
              <a:gd name="connsiteX10" fmla="*/ 533400 w 1100209"/>
              <a:gd name="connsiteY10" fmla="*/ 0 h 8083096"/>
              <a:gd name="connsiteX0" fmla="*/ 533400 w 1100209"/>
              <a:gd name="connsiteY0" fmla="*/ 0 h 8104720"/>
              <a:gd name="connsiteX1" fmla="*/ 533400 w 1100209"/>
              <a:gd name="connsiteY1" fmla="*/ 0 h 8104720"/>
              <a:gd name="connsiteX2" fmla="*/ 910571 w 1100209"/>
              <a:gd name="connsiteY2" fmla="*/ 156230 h 8104720"/>
              <a:gd name="connsiteX3" fmla="*/ 1066800 w 1100209"/>
              <a:gd name="connsiteY3" fmla="*/ 533401 h 8104720"/>
              <a:gd name="connsiteX4" fmla="*/ 1100209 w 1100209"/>
              <a:gd name="connsiteY4" fmla="*/ 6755640 h 8104720"/>
              <a:gd name="connsiteX5" fmla="*/ 848624 w 1100209"/>
              <a:gd name="connsiteY5" fmla="*/ 8104720 h 8104720"/>
              <a:gd name="connsiteX6" fmla="*/ 17782 w 1100209"/>
              <a:gd name="connsiteY6" fmla="*/ 7974865 h 8104720"/>
              <a:gd name="connsiteX7" fmla="*/ 0 w 1100209"/>
              <a:gd name="connsiteY7" fmla="*/ 533400 h 8104720"/>
              <a:gd name="connsiteX8" fmla="*/ 156230 w 1100209"/>
              <a:gd name="connsiteY8" fmla="*/ 156229 h 8104720"/>
              <a:gd name="connsiteX9" fmla="*/ 533401 w 1100209"/>
              <a:gd name="connsiteY9" fmla="*/ 0 h 8104720"/>
              <a:gd name="connsiteX10" fmla="*/ 533400 w 1100209"/>
              <a:gd name="connsiteY10" fmla="*/ 0 h 810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00209" h="8104720">
                <a:moveTo>
                  <a:pt x="533400" y="0"/>
                </a:moveTo>
                <a:lnTo>
                  <a:pt x="533400" y="0"/>
                </a:lnTo>
                <a:cubicBezTo>
                  <a:pt x="674867" y="0"/>
                  <a:pt x="810539" y="56198"/>
                  <a:pt x="910571" y="156230"/>
                </a:cubicBezTo>
                <a:cubicBezTo>
                  <a:pt x="1010603" y="256262"/>
                  <a:pt x="1055019" y="390601"/>
                  <a:pt x="1066800" y="533401"/>
                </a:cubicBezTo>
                <a:cubicBezTo>
                  <a:pt x="1066437" y="2679490"/>
                  <a:pt x="1093715" y="6711917"/>
                  <a:pt x="1100209" y="6755640"/>
                </a:cubicBezTo>
                <a:lnTo>
                  <a:pt x="848624" y="8104720"/>
                </a:lnTo>
                <a:lnTo>
                  <a:pt x="17782" y="7974865"/>
                </a:lnTo>
                <a:cubicBezTo>
                  <a:pt x="11855" y="5494377"/>
                  <a:pt x="5927" y="3013888"/>
                  <a:pt x="0" y="533400"/>
                </a:cubicBezTo>
                <a:cubicBezTo>
                  <a:pt x="0" y="391933"/>
                  <a:pt x="56198" y="256261"/>
                  <a:pt x="156230" y="156229"/>
                </a:cubicBezTo>
                <a:cubicBezTo>
                  <a:pt x="256262" y="56197"/>
                  <a:pt x="391935" y="0"/>
                  <a:pt x="533401" y="0"/>
                </a:cubicBezTo>
                <a:lnTo>
                  <a:pt x="533400" y="0"/>
                </a:lnTo>
                <a:close/>
              </a:path>
            </a:pathLst>
          </a:custGeom>
          <a:solidFill>
            <a:schemeClr val="accent1">
              <a:alpha val="30000"/>
            </a:schemeClr>
          </a:solidFill>
          <a:ln>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7" name="Freeform 36"/>
          <p:cNvSpPr/>
          <p:nvPr/>
        </p:nvSpPr>
        <p:spPr>
          <a:xfrm rot="15600000" flipH="1" flipV="1">
            <a:off x="3393402" y="-445315"/>
            <a:ext cx="2008191" cy="9264100"/>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93577" y="8811781"/>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80000"/>
            </a:srgbClr>
          </a:solidFill>
          <a:ln w="254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 name="Text Placeholder 2"/>
          <p:cNvSpPr>
            <a:spLocks noGrp="1"/>
          </p:cNvSpPr>
          <p:nvPr>
            <p:ph type="body" idx="1"/>
          </p:nvPr>
        </p:nvSpPr>
        <p:spPr>
          <a:xfrm rot="21000000">
            <a:off x="887172" y="5303003"/>
            <a:ext cx="6904501" cy="977900"/>
          </a:xfrm>
        </p:spPr>
        <p:txBody>
          <a:bodyPr vert="horz" lIns="91440" tIns="45720" rIns="91440" bIns="45720" rtlCol="0" anchor="ctr" anchorCtr="0">
            <a:normAutofit/>
          </a:bodyPr>
          <a:lstStyle>
            <a:lvl1pPr marL="0" indent="0" algn="r" defTabSz="914400" rtl="0" eaLnBrk="1" latinLnBrk="0" hangingPunct="1">
              <a:spcAft>
                <a:spcPts val="0"/>
              </a:spcAft>
              <a:buFontTx/>
              <a:buNone/>
              <a:defRPr sz="2400" kern="1200">
                <a:solidFill>
                  <a:schemeClr val="bg1"/>
                </a:solidFill>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grpSp>
        <p:nvGrpSpPr>
          <p:cNvPr id="33" name="Group 32"/>
          <p:cNvGrpSpPr/>
          <p:nvPr/>
        </p:nvGrpSpPr>
        <p:grpSpPr>
          <a:xfrm>
            <a:off x="2786799" y="-981635"/>
            <a:ext cx="4391155" cy="2734235"/>
            <a:chOff x="2786799" y="-981635"/>
            <a:chExt cx="4391155" cy="2734235"/>
          </a:xfrm>
        </p:grpSpPr>
        <p:sp>
          <p:nvSpPr>
            <p:cNvPr id="17" name="Oval 16"/>
            <p:cNvSpPr/>
            <p:nvPr/>
          </p:nvSpPr>
          <p:spPr>
            <a:xfrm>
              <a:off x="4495800" y="1143000"/>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nvGrpSpPr>
            <p:cNvPr id="31" name="Group 30"/>
            <p:cNvGrpSpPr/>
            <p:nvPr/>
          </p:nvGrpSpPr>
          <p:grpSpPr>
            <a:xfrm flipH="1">
              <a:off x="2913529" y="-726141"/>
              <a:ext cx="1671367" cy="1685976"/>
              <a:chOff x="7015433" y="-737502"/>
              <a:chExt cx="1671367" cy="1685976"/>
            </a:xfrm>
          </p:grpSpPr>
          <p:sp>
            <p:nvSpPr>
              <p:cNvPr id="24" name="Arc 23"/>
              <p:cNvSpPr/>
              <p:nvPr/>
            </p:nvSpPr>
            <p:spPr>
              <a:xfrm rot="6387309">
                <a:off x="7124585" y="-846654"/>
                <a:ext cx="1453063" cy="1671367"/>
              </a:xfrm>
              <a:prstGeom prst="arc">
                <a:avLst>
                  <a:gd name="adj1" fmla="val 15179737"/>
                  <a:gd name="adj2" fmla="val 44480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5" name="Oval 24"/>
              <p:cNvSpPr/>
              <p:nvPr/>
            </p:nvSpPr>
            <p:spPr>
              <a:xfrm>
                <a:off x="7624910" y="3048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Oval 25"/>
              <p:cNvSpPr/>
              <p:nvPr/>
            </p:nvSpPr>
            <p:spPr>
              <a:xfrm>
                <a:off x="7062935" y="145351"/>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grpSp>
          <p:nvGrpSpPr>
            <p:cNvPr id="30" name="Group 29"/>
            <p:cNvGrpSpPr/>
            <p:nvPr/>
          </p:nvGrpSpPr>
          <p:grpSpPr>
            <a:xfrm>
              <a:off x="3352800" y="-981635"/>
              <a:ext cx="3825154" cy="2064221"/>
              <a:chOff x="3441115" y="-977153"/>
              <a:chExt cx="4194039" cy="2064221"/>
            </a:xfrm>
          </p:grpSpPr>
          <p:sp>
            <p:nvSpPr>
              <p:cNvPr id="20" name="Pie 19"/>
              <p:cNvSpPr/>
              <p:nvPr/>
            </p:nvSpPr>
            <p:spPr>
              <a:xfrm>
                <a:off x="3481535" y="-772181"/>
                <a:ext cx="3505316" cy="1521076"/>
              </a:xfrm>
              <a:prstGeom prst="pie">
                <a:avLst>
                  <a:gd name="adj1" fmla="val 22874"/>
                  <a:gd name="adj2" fmla="val 1078625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Oval 20"/>
              <p:cNvSpPr/>
              <p:nvPr/>
            </p:nvSpPr>
            <p:spPr>
              <a:xfrm>
                <a:off x="4607455" y="134134"/>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2" name="Arc 21"/>
              <p:cNvSpPr/>
              <p:nvPr/>
            </p:nvSpPr>
            <p:spPr>
              <a:xfrm rot="12469977">
                <a:off x="3441115" y="-185498"/>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7" name="Arc 26"/>
              <p:cNvSpPr/>
              <p:nvPr/>
            </p:nvSpPr>
            <p:spPr>
              <a:xfrm rot="6387309">
                <a:off x="5658551" y="-1047889"/>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8" name="Oval 27"/>
            <p:cNvSpPr/>
            <p:nvPr/>
          </p:nvSpPr>
          <p:spPr>
            <a:xfrm>
              <a:off x="3063128" y="89647"/>
              <a:ext cx="267260" cy="26726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2" name="Chord 31"/>
            <p:cNvSpPr/>
            <p:nvPr/>
          </p:nvSpPr>
          <p:spPr>
            <a:xfrm rot="17618442">
              <a:off x="2809659" y="-85690"/>
              <a:ext cx="182880" cy="228600"/>
            </a:xfrm>
            <a:prstGeom prst="chor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54" name="Round Same Side Corner Rectangle 53"/>
          <p:cNvSpPr/>
          <p:nvPr/>
        </p:nvSpPr>
        <p:spPr>
          <a:xfrm rot="4733987">
            <a:off x="1458981" y="2141099"/>
            <a:ext cx="809714" cy="2607556"/>
          </a:xfrm>
          <a:prstGeom prst="round2SameRect">
            <a:avLst>
              <a:gd name="adj1" fmla="val 50000"/>
              <a:gd name="adj2" fmla="val 0"/>
            </a:avLst>
          </a:prstGeom>
          <a:solidFill>
            <a:schemeClr val="accent1">
              <a:alpha val="65000"/>
            </a:schemeClr>
          </a:solidFill>
          <a:ln w="25400">
            <a:solidFill>
              <a:schemeClr val="accent2">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2" name="Freeform 51"/>
          <p:cNvSpPr/>
          <p:nvPr/>
        </p:nvSpPr>
        <p:spPr>
          <a:xfrm rot="4733987">
            <a:off x="814850" y="2202342"/>
            <a:ext cx="699135" cy="2512599"/>
          </a:xfrm>
          <a:custGeom>
            <a:avLst/>
            <a:gdLst>
              <a:gd name="connsiteX0" fmla="*/ 370199 w 740398"/>
              <a:gd name="connsiteY0" fmla="*/ 0 h 2607556"/>
              <a:gd name="connsiteX1" fmla="*/ 370199 w 740398"/>
              <a:gd name="connsiteY1" fmla="*/ 0 h 2607556"/>
              <a:gd name="connsiteX2" fmla="*/ 631969 w 740398"/>
              <a:gd name="connsiteY2" fmla="*/ 108429 h 2607556"/>
              <a:gd name="connsiteX3" fmla="*/ 740397 w 740398"/>
              <a:gd name="connsiteY3" fmla="*/ 370199 h 2607556"/>
              <a:gd name="connsiteX4" fmla="*/ 740398 w 740398"/>
              <a:gd name="connsiteY4" fmla="*/ 2607556 h 2607556"/>
              <a:gd name="connsiteX5" fmla="*/ 740398 w 740398"/>
              <a:gd name="connsiteY5" fmla="*/ 2607556 h 2607556"/>
              <a:gd name="connsiteX6" fmla="*/ 740398 w 740398"/>
              <a:gd name="connsiteY6" fmla="*/ 2607556 h 2607556"/>
              <a:gd name="connsiteX7" fmla="*/ 0 w 740398"/>
              <a:gd name="connsiteY7" fmla="*/ 2607556 h 2607556"/>
              <a:gd name="connsiteX8" fmla="*/ 0 w 740398"/>
              <a:gd name="connsiteY8" fmla="*/ 2607556 h 2607556"/>
              <a:gd name="connsiteX9" fmla="*/ 0 w 740398"/>
              <a:gd name="connsiteY9" fmla="*/ 2607556 h 2607556"/>
              <a:gd name="connsiteX10" fmla="*/ 0 w 740398"/>
              <a:gd name="connsiteY10" fmla="*/ 370199 h 2607556"/>
              <a:gd name="connsiteX11" fmla="*/ 108429 w 740398"/>
              <a:gd name="connsiteY11" fmla="*/ 108429 h 2607556"/>
              <a:gd name="connsiteX12" fmla="*/ 370199 w 740398"/>
              <a:gd name="connsiteY12" fmla="*/ 1 h 2607556"/>
              <a:gd name="connsiteX13" fmla="*/ 370199 w 740398"/>
              <a:gd name="connsiteY13" fmla="*/ 0 h 2607556"/>
              <a:gd name="connsiteX0" fmla="*/ 0 w 831838"/>
              <a:gd name="connsiteY0" fmla="*/ 2607556 h 2698996"/>
              <a:gd name="connsiteX1" fmla="*/ 0 w 831838"/>
              <a:gd name="connsiteY1" fmla="*/ 2607556 h 2698996"/>
              <a:gd name="connsiteX2" fmla="*/ 0 w 831838"/>
              <a:gd name="connsiteY2" fmla="*/ 2607556 h 2698996"/>
              <a:gd name="connsiteX3" fmla="*/ 0 w 831838"/>
              <a:gd name="connsiteY3" fmla="*/ 370199 h 2698996"/>
              <a:gd name="connsiteX4" fmla="*/ 108429 w 831838"/>
              <a:gd name="connsiteY4" fmla="*/ 108429 h 2698996"/>
              <a:gd name="connsiteX5" fmla="*/ 370199 w 831838"/>
              <a:gd name="connsiteY5" fmla="*/ 1 h 2698996"/>
              <a:gd name="connsiteX6" fmla="*/ 370199 w 831838"/>
              <a:gd name="connsiteY6" fmla="*/ 0 h 2698996"/>
              <a:gd name="connsiteX7" fmla="*/ 370199 w 831838"/>
              <a:gd name="connsiteY7" fmla="*/ 0 h 2698996"/>
              <a:gd name="connsiteX8" fmla="*/ 631969 w 831838"/>
              <a:gd name="connsiteY8" fmla="*/ 108429 h 2698996"/>
              <a:gd name="connsiteX9" fmla="*/ 740397 w 831838"/>
              <a:gd name="connsiteY9" fmla="*/ 370199 h 2698996"/>
              <a:gd name="connsiteX10" fmla="*/ 740398 w 831838"/>
              <a:gd name="connsiteY10" fmla="*/ 2607556 h 2698996"/>
              <a:gd name="connsiteX11" fmla="*/ 740398 w 831838"/>
              <a:gd name="connsiteY11" fmla="*/ 2607556 h 2698996"/>
              <a:gd name="connsiteX12" fmla="*/ 831838 w 831838"/>
              <a:gd name="connsiteY12" fmla="*/ 2698996 h 2698996"/>
              <a:gd name="connsiteX0" fmla="*/ 19377 w 851215"/>
              <a:gd name="connsiteY0" fmla="*/ 2607556 h 2698996"/>
              <a:gd name="connsiteX1" fmla="*/ 19377 w 851215"/>
              <a:gd name="connsiteY1" fmla="*/ 2607556 h 2698996"/>
              <a:gd name="connsiteX2" fmla="*/ 0 w 851215"/>
              <a:gd name="connsiteY2" fmla="*/ 2357093 h 2698996"/>
              <a:gd name="connsiteX3" fmla="*/ 19377 w 851215"/>
              <a:gd name="connsiteY3" fmla="*/ 370199 h 2698996"/>
              <a:gd name="connsiteX4" fmla="*/ 127806 w 851215"/>
              <a:gd name="connsiteY4" fmla="*/ 108429 h 2698996"/>
              <a:gd name="connsiteX5" fmla="*/ 389576 w 851215"/>
              <a:gd name="connsiteY5" fmla="*/ 1 h 2698996"/>
              <a:gd name="connsiteX6" fmla="*/ 389576 w 851215"/>
              <a:gd name="connsiteY6" fmla="*/ 0 h 2698996"/>
              <a:gd name="connsiteX7" fmla="*/ 389576 w 851215"/>
              <a:gd name="connsiteY7" fmla="*/ 0 h 2698996"/>
              <a:gd name="connsiteX8" fmla="*/ 651346 w 851215"/>
              <a:gd name="connsiteY8" fmla="*/ 108429 h 2698996"/>
              <a:gd name="connsiteX9" fmla="*/ 759774 w 851215"/>
              <a:gd name="connsiteY9" fmla="*/ 370199 h 2698996"/>
              <a:gd name="connsiteX10" fmla="*/ 759775 w 851215"/>
              <a:gd name="connsiteY10" fmla="*/ 2607556 h 2698996"/>
              <a:gd name="connsiteX11" fmla="*/ 759775 w 851215"/>
              <a:gd name="connsiteY11" fmla="*/ 2607556 h 2698996"/>
              <a:gd name="connsiteX12" fmla="*/ 851215 w 851215"/>
              <a:gd name="connsiteY12" fmla="*/ 2698996 h 2698996"/>
              <a:gd name="connsiteX0" fmla="*/ 19377 w 851215"/>
              <a:gd name="connsiteY0" fmla="*/ 2607556 h 2698996"/>
              <a:gd name="connsiteX1" fmla="*/ 0 w 851215"/>
              <a:gd name="connsiteY1" fmla="*/ 2357093 h 2698996"/>
              <a:gd name="connsiteX2" fmla="*/ 19377 w 851215"/>
              <a:gd name="connsiteY2" fmla="*/ 370199 h 2698996"/>
              <a:gd name="connsiteX3" fmla="*/ 127806 w 851215"/>
              <a:gd name="connsiteY3" fmla="*/ 108429 h 2698996"/>
              <a:gd name="connsiteX4" fmla="*/ 389576 w 851215"/>
              <a:gd name="connsiteY4" fmla="*/ 1 h 2698996"/>
              <a:gd name="connsiteX5" fmla="*/ 389576 w 851215"/>
              <a:gd name="connsiteY5" fmla="*/ 0 h 2698996"/>
              <a:gd name="connsiteX6" fmla="*/ 389576 w 851215"/>
              <a:gd name="connsiteY6" fmla="*/ 0 h 2698996"/>
              <a:gd name="connsiteX7" fmla="*/ 651346 w 851215"/>
              <a:gd name="connsiteY7" fmla="*/ 108429 h 2698996"/>
              <a:gd name="connsiteX8" fmla="*/ 759774 w 851215"/>
              <a:gd name="connsiteY8" fmla="*/ 370199 h 2698996"/>
              <a:gd name="connsiteX9" fmla="*/ 759775 w 851215"/>
              <a:gd name="connsiteY9" fmla="*/ 2607556 h 2698996"/>
              <a:gd name="connsiteX10" fmla="*/ 759775 w 851215"/>
              <a:gd name="connsiteY10" fmla="*/ 2607556 h 2698996"/>
              <a:gd name="connsiteX11" fmla="*/ 851215 w 851215"/>
              <a:gd name="connsiteY11" fmla="*/ 2698996 h 2698996"/>
              <a:gd name="connsiteX0" fmla="*/ 0 w 851215"/>
              <a:gd name="connsiteY0" fmla="*/ 2357093 h 2698996"/>
              <a:gd name="connsiteX1" fmla="*/ 19377 w 851215"/>
              <a:gd name="connsiteY1" fmla="*/ 370199 h 2698996"/>
              <a:gd name="connsiteX2" fmla="*/ 127806 w 851215"/>
              <a:gd name="connsiteY2" fmla="*/ 108429 h 2698996"/>
              <a:gd name="connsiteX3" fmla="*/ 389576 w 851215"/>
              <a:gd name="connsiteY3" fmla="*/ 1 h 2698996"/>
              <a:gd name="connsiteX4" fmla="*/ 389576 w 851215"/>
              <a:gd name="connsiteY4" fmla="*/ 0 h 2698996"/>
              <a:gd name="connsiteX5" fmla="*/ 389576 w 851215"/>
              <a:gd name="connsiteY5" fmla="*/ 0 h 2698996"/>
              <a:gd name="connsiteX6" fmla="*/ 651346 w 851215"/>
              <a:gd name="connsiteY6" fmla="*/ 108429 h 2698996"/>
              <a:gd name="connsiteX7" fmla="*/ 759774 w 851215"/>
              <a:gd name="connsiteY7" fmla="*/ 370199 h 2698996"/>
              <a:gd name="connsiteX8" fmla="*/ 759775 w 851215"/>
              <a:gd name="connsiteY8" fmla="*/ 2607556 h 2698996"/>
              <a:gd name="connsiteX9" fmla="*/ 759775 w 851215"/>
              <a:gd name="connsiteY9" fmla="*/ 2607556 h 2698996"/>
              <a:gd name="connsiteX10" fmla="*/ 851215 w 851215"/>
              <a:gd name="connsiteY10" fmla="*/ 2698996 h 2698996"/>
              <a:gd name="connsiteX0" fmla="*/ 0 w 759775"/>
              <a:gd name="connsiteY0" fmla="*/ 2357093 h 2607556"/>
              <a:gd name="connsiteX1" fmla="*/ 19377 w 759775"/>
              <a:gd name="connsiteY1" fmla="*/ 370199 h 2607556"/>
              <a:gd name="connsiteX2" fmla="*/ 127806 w 759775"/>
              <a:gd name="connsiteY2" fmla="*/ 108429 h 2607556"/>
              <a:gd name="connsiteX3" fmla="*/ 389576 w 759775"/>
              <a:gd name="connsiteY3" fmla="*/ 1 h 2607556"/>
              <a:gd name="connsiteX4" fmla="*/ 389576 w 759775"/>
              <a:gd name="connsiteY4" fmla="*/ 0 h 2607556"/>
              <a:gd name="connsiteX5" fmla="*/ 389576 w 759775"/>
              <a:gd name="connsiteY5" fmla="*/ 0 h 2607556"/>
              <a:gd name="connsiteX6" fmla="*/ 651346 w 759775"/>
              <a:gd name="connsiteY6" fmla="*/ 108429 h 2607556"/>
              <a:gd name="connsiteX7" fmla="*/ 759774 w 759775"/>
              <a:gd name="connsiteY7" fmla="*/ 370199 h 2607556"/>
              <a:gd name="connsiteX8" fmla="*/ 759775 w 759775"/>
              <a:gd name="connsiteY8" fmla="*/ 2607556 h 2607556"/>
              <a:gd name="connsiteX9" fmla="*/ 759775 w 759775"/>
              <a:gd name="connsiteY9" fmla="*/ 2607556 h 2607556"/>
              <a:gd name="connsiteX0" fmla="*/ 0 w 764702"/>
              <a:gd name="connsiteY0" fmla="*/ 2357093 h 2607556"/>
              <a:gd name="connsiteX1" fmla="*/ 19377 w 764702"/>
              <a:gd name="connsiteY1" fmla="*/ 370199 h 2607556"/>
              <a:gd name="connsiteX2" fmla="*/ 127806 w 764702"/>
              <a:gd name="connsiteY2" fmla="*/ 108429 h 2607556"/>
              <a:gd name="connsiteX3" fmla="*/ 389576 w 764702"/>
              <a:gd name="connsiteY3" fmla="*/ 1 h 2607556"/>
              <a:gd name="connsiteX4" fmla="*/ 389576 w 764702"/>
              <a:gd name="connsiteY4" fmla="*/ 0 h 2607556"/>
              <a:gd name="connsiteX5" fmla="*/ 389576 w 764702"/>
              <a:gd name="connsiteY5" fmla="*/ 0 h 2607556"/>
              <a:gd name="connsiteX6" fmla="*/ 651346 w 764702"/>
              <a:gd name="connsiteY6" fmla="*/ 108429 h 2607556"/>
              <a:gd name="connsiteX7" fmla="*/ 759774 w 764702"/>
              <a:gd name="connsiteY7" fmla="*/ 370199 h 2607556"/>
              <a:gd name="connsiteX8" fmla="*/ 759775 w 764702"/>
              <a:gd name="connsiteY8" fmla="*/ 2607556 h 2607556"/>
              <a:gd name="connsiteX9" fmla="*/ 764702 w 764702"/>
              <a:gd name="connsiteY9" fmla="*/ 2512599 h 2607556"/>
              <a:gd name="connsiteX0" fmla="*/ 0 w 778667"/>
              <a:gd name="connsiteY0" fmla="*/ 2357093 h 2512599"/>
              <a:gd name="connsiteX1" fmla="*/ 19377 w 778667"/>
              <a:gd name="connsiteY1" fmla="*/ 370199 h 2512599"/>
              <a:gd name="connsiteX2" fmla="*/ 127806 w 778667"/>
              <a:gd name="connsiteY2" fmla="*/ 108429 h 2512599"/>
              <a:gd name="connsiteX3" fmla="*/ 389576 w 778667"/>
              <a:gd name="connsiteY3" fmla="*/ 1 h 2512599"/>
              <a:gd name="connsiteX4" fmla="*/ 389576 w 778667"/>
              <a:gd name="connsiteY4" fmla="*/ 0 h 2512599"/>
              <a:gd name="connsiteX5" fmla="*/ 389576 w 778667"/>
              <a:gd name="connsiteY5" fmla="*/ 0 h 2512599"/>
              <a:gd name="connsiteX6" fmla="*/ 651346 w 778667"/>
              <a:gd name="connsiteY6" fmla="*/ 108429 h 2512599"/>
              <a:gd name="connsiteX7" fmla="*/ 759774 w 778667"/>
              <a:gd name="connsiteY7" fmla="*/ 370199 h 2512599"/>
              <a:gd name="connsiteX8" fmla="*/ 764702 w 778667"/>
              <a:gd name="connsiteY8" fmla="*/ 2512599 h 2512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8667" h="2512599">
                <a:moveTo>
                  <a:pt x="0" y="2357093"/>
                </a:moveTo>
                <a:lnTo>
                  <a:pt x="19377" y="370199"/>
                </a:lnTo>
                <a:cubicBezTo>
                  <a:pt x="19377" y="272016"/>
                  <a:pt x="58380" y="177855"/>
                  <a:pt x="127806" y="108429"/>
                </a:cubicBezTo>
                <a:cubicBezTo>
                  <a:pt x="197232" y="39003"/>
                  <a:pt x="291394" y="0"/>
                  <a:pt x="389576" y="1"/>
                </a:cubicBezTo>
                <a:lnTo>
                  <a:pt x="389576" y="0"/>
                </a:lnTo>
                <a:lnTo>
                  <a:pt x="389576" y="0"/>
                </a:lnTo>
                <a:cubicBezTo>
                  <a:pt x="487759" y="0"/>
                  <a:pt x="581920" y="39003"/>
                  <a:pt x="651346" y="108429"/>
                </a:cubicBezTo>
                <a:cubicBezTo>
                  <a:pt x="720772" y="177855"/>
                  <a:pt x="759775" y="272017"/>
                  <a:pt x="759774" y="370199"/>
                </a:cubicBezTo>
                <a:cubicBezTo>
                  <a:pt x="778667" y="770894"/>
                  <a:pt x="763675" y="2066266"/>
                  <a:pt x="764702" y="2512599"/>
                </a:cubicBezTo>
              </a:path>
            </a:pathLst>
          </a:custGeom>
          <a:ln w="127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3" name="Freeform 52"/>
          <p:cNvSpPr/>
          <p:nvPr/>
        </p:nvSpPr>
        <p:spPr>
          <a:xfrm rot="4733987">
            <a:off x="390772" y="3357641"/>
            <a:ext cx="379174" cy="1207375"/>
          </a:xfrm>
          <a:custGeom>
            <a:avLst/>
            <a:gdLst>
              <a:gd name="connsiteX0" fmla="*/ 229291 w 458582"/>
              <a:gd name="connsiteY0" fmla="*/ 0 h 1615047"/>
              <a:gd name="connsiteX1" fmla="*/ 229291 w 458582"/>
              <a:gd name="connsiteY1" fmla="*/ 0 h 1615047"/>
              <a:gd name="connsiteX2" fmla="*/ 391424 w 458582"/>
              <a:gd name="connsiteY2" fmla="*/ 67158 h 1615047"/>
              <a:gd name="connsiteX3" fmla="*/ 458582 w 458582"/>
              <a:gd name="connsiteY3" fmla="*/ 229291 h 1615047"/>
              <a:gd name="connsiteX4" fmla="*/ 458582 w 458582"/>
              <a:gd name="connsiteY4" fmla="*/ 1615047 h 1615047"/>
              <a:gd name="connsiteX5" fmla="*/ 458582 w 458582"/>
              <a:gd name="connsiteY5" fmla="*/ 1615047 h 1615047"/>
              <a:gd name="connsiteX6" fmla="*/ 458582 w 458582"/>
              <a:gd name="connsiteY6" fmla="*/ 1615047 h 1615047"/>
              <a:gd name="connsiteX7" fmla="*/ 0 w 458582"/>
              <a:gd name="connsiteY7" fmla="*/ 1615047 h 1615047"/>
              <a:gd name="connsiteX8" fmla="*/ 0 w 458582"/>
              <a:gd name="connsiteY8" fmla="*/ 1615047 h 1615047"/>
              <a:gd name="connsiteX9" fmla="*/ 0 w 458582"/>
              <a:gd name="connsiteY9" fmla="*/ 1615047 h 1615047"/>
              <a:gd name="connsiteX10" fmla="*/ 0 w 458582"/>
              <a:gd name="connsiteY10" fmla="*/ 229291 h 1615047"/>
              <a:gd name="connsiteX11" fmla="*/ 67158 w 458582"/>
              <a:gd name="connsiteY11" fmla="*/ 67158 h 1615047"/>
              <a:gd name="connsiteX12" fmla="*/ 229291 w 458582"/>
              <a:gd name="connsiteY12" fmla="*/ 0 h 1615047"/>
              <a:gd name="connsiteX0" fmla="*/ 0 w 550022"/>
              <a:gd name="connsiteY0" fmla="*/ 1615047 h 1706487"/>
              <a:gd name="connsiteX1" fmla="*/ 0 w 550022"/>
              <a:gd name="connsiteY1" fmla="*/ 1615047 h 1706487"/>
              <a:gd name="connsiteX2" fmla="*/ 0 w 550022"/>
              <a:gd name="connsiteY2" fmla="*/ 1615047 h 1706487"/>
              <a:gd name="connsiteX3" fmla="*/ 0 w 550022"/>
              <a:gd name="connsiteY3" fmla="*/ 229291 h 1706487"/>
              <a:gd name="connsiteX4" fmla="*/ 67158 w 550022"/>
              <a:gd name="connsiteY4" fmla="*/ 67158 h 1706487"/>
              <a:gd name="connsiteX5" fmla="*/ 229291 w 550022"/>
              <a:gd name="connsiteY5" fmla="*/ 0 h 1706487"/>
              <a:gd name="connsiteX6" fmla="*/ 229291 w 550022"/>
              <a:gd name="connsiteY6" fmla="*/ 0 h 1706487"/>
              <a:gd name="connsiteX7" fmla="*/ 391424 w 550022"/>
              <a:gd name="connsiteY7" fmla="*/ 67158 h 1706487"/>
              <a:gd name="connsiteX8" fmla="*/ 458582 w 550022"/>
              <a:gd name="connsiteY8" fmla="*/ 229291 h 1706487"/>
              <a:gd name="connsiteX9" fmla="*/ 458582 w 550022"/>
              <a:gd name="connsiteY9" fmla="*/ 1615047 h 1706487"/>
              <a:gd name="connsiteX10" fmla="*/ 458582 w 550022"/>
              <a:gd name="connsiteY10" fmla="*/ 1615047 h 1706487"/>
              <a:gd name="connsiteX11" fmla="*/ 550022 w 550022"/>
              <a:gd name="connsiteY11" fmla="*/ 1706487 h 1706487"/>
              <a:gd name="connsiteX0" fmla="*/ 0 w 550022"/>
              <a:gd name="connsiteY0" fmla="*/ 1615047 h 1706487"/>
              <a:gd name="connsiteX1" fmla="*/ 0 w 550022"/>
              <a:gd name="connsiteY1" fmla="*/ 1615047 h 1706487"/>
              <a:gd name="connsiteX2" fmla="*/ 9603 w 550022"/>
              <a:gd name="connsiteY2" fmla="*/ 1356566 h 1706487"/>
              <a:gd name="connsiteX3" fmla="*/ 0 w 550022"/>
              <a:gd name="connsiteY3" fmla="*/ 229291 h 1706487"/>
              <a:gd name="connsiteX4" fmla="*/ 67158 w 550022"/>
              <a:gd name="connsiteY4" fmla="*/ 67158 h 1706487"/>
              <a:gd name="connsiteX5" fmla="*/ 229291 w 550022"/>
              <a:gd name="connsiteY5" fmla="*/ 0 h 1706487"/>
              <a:gd name="connsiteX6" fmla="*/ 229291 w 550022"/>
              <a:gd name="connsiteY6" fmla="*/ 0 h 1706487"/>
              <a:gd name="connsiteX7" fmla="*/ 391424 w 550022"/>
              <a:gd name="connsiteY7" fmla="*/ 67158 h 1706487"/>
              <a:gd name="connsiteX8" fmla="*/ 458582 w 550022"/>
              <a:gd name="connsiteY8" fmla="*/ 229291 h 1706487"/>
              <a:gd name="connsiteX9" fmla="*/ 458582 w 550022"/>
              <a:gd name="connsiteY9" fmla="*/ 1615047 h 1706487"/>
              <a:gd name="connsiteX10" fmla="*/ 458582 w 550022"/>
              <a:gd name="connsiteY10" fmla="*/ 1615047 h 1706487"/>
              <a:gd name="connsiteX11" fmla="*/ 550022 w 550022"/>
              <a:gd name="connsiteY11" fmla="*/ 1706487 h 1706487"/>
              <a:gd name="connsiteX0" fmla="*/ 0 w 550022"/>
              <a:gd name="connsiteY0" fmla="*/ 1615047 h 1706487"/>
              <a:gd name="connsiteX1" fmla="*/ 9603 w 550022"/>
              <a:gd name="connsiteY1" fmla="*/ 1356566 h 1706487"/>
              <a:gd name="connsiteX2" fmla="*/ 0 w 550022"/>
              <a:gd name="connsiteY2" fmla="*/ 229291 h 1706487"/>
              <a:gd name="connsiteX3" fmla="*/ 67158 w 550022"/>
              <a:gd name="connsiteY3" fmla="*/ 67158 h 1706487"/>
              <a:gd name="connsiteX4" fmla="*/ 229291 w 550022"/>
              <a:gd name="connsiteY4" fmla="*/ 0 h 1706487"/>
              <a:gd name="connsiteX5" fmla="*/ 229291 w 550022"/>
              <a:gd name="connsiteY5" fmla="*/ 0 h 1706487"/>
              <a:gd name="connsiteX6" fmla="*/ 391424 w 550022"/>
              <a:gd name="connsiteY6" fmla="*/ 67158 h 1706487"/>
              <a:gd name="connsiteX7" fmla="*/ 458582 w 550022"/>
              <a:gd name="connsiteY7" fmla="*/ 229291 h 1706487"/>
              <a:gd name="connsiteX8" fmla="*/ 458582 w 550022"/>
              <a:gd name="connsiteY8" fmla="*/ 1615047 h 1706487"/>
              <a:gd name="connsiteX9" fmla="*/ 458582 w 550022"/>
              <a:gd name="connsiteY9" fmla="*/ 1615047 h 1706487"/>
              <a:gd name="connsiteX10" fmla="*/ 550022 w 550022"/>
              <a:gd name="connsiteY10" fmla="*/ 1706487 h 1706487"/>
              <a:gd name="connsiteX0" fmla="*/ 9603 w 550022"/>
              <a:gd name="connsiteY0" fmla="*/ 1356566 h 1706487"/>
              <a:gd name="connsiteX1" fmla="*/ 0 w 550022"/>
              <a:gd name="connsiteY1" fmla="*/ 229291 h 1706487"/>
              <a:gd name="connsiteX2" fmla="*/ 67158 w 550022"/>
              <a:gd name="connsiteY2" fmla="*/ 67158 h 1706487"/>
              <a:gd name="connsiteX3" fmla="*/ 229291 w 550022"/>
              <a:gd name="connsiteY3" fmla="*/ 0 h 1706487"/>
              <a:gd name="connsiteX4" fmla="*/ 229291 w 550022"/>
              <a:gd name="connsiteY4" fmla="*/ 0 h 1706487"/>
              <a:gd name="connsiteX5" fmla="*/ 391424 w 550022"/>
              <a:gd name="connsiteY5" fmla="*/ 67158 h 1706487"/>
              <a:gd name="connsiteX6" fmla="*/ 458582 w 550022"/>
              <a:gd name="connsiteY6" fmla="*/ 229291 h 1706487"/>
              <a:gd name="connsiteX7" fmla="*/ 458582 w 550022"/>
              <a:gd name="connsiteY7" fmla="*/ 1615047 h 1706487"/>
              <a:gd name="connsiteX8" fmla="*/ 458582 w 550022"/>
              <a:gd name="connsiteY8" fmla="*/ 1615047 h 1706487"/>
              <a:gd name="connsiteX9" fmla="*/ 550022 w 550022"/>
              <a:gd name="connsiteY9" fmla="*/ 1706487 h 1706487"/>
              <a:gd name="connsiteX0" fmla="*/ 9603 w 458582"/>
              <a:gd name="connsiteY0" fmla="*/ 1356566 h 1615047"/>
              <a:gd name="connsiteX1" fmla="*/ 0 w 458582"/>
              <a:gd name="connsiteY1" fmla="*/ 229291 h 1615047"/>
              <a:gd name="connsiteX2" fmla="*/ 67158 w 458582"/>
              <a:gd name="connsiteY2" fmla="*/ 67158 h 1615047"/>
              <a:gd name="connsiteX3" fmla="*/ 229291 w 458582"/>
              <a:gd name="connsiteY3" fmla="*/ 0 h 1615047"/>
              <a:gd name="connsiteX4" fmla="*/ 229291 w 458582"/>
              <a:gd name="connsiteY4" fmla="*/ 0 h 1615047"/>
              <a:gd name="connsiteX5" fmla="*/ 391424 w 458582"/>
              <a:gd name="connsiteY5" fmla="*/ 67158 h 1615047"/>
              <a:gd name="connsiteX6" fmla="*/ 458582 w 458582"/>
              <a:gd name="connsiteY6" fmla="*/ 229291 h 1615047"/>
              <a:gd name="connsiteX7" fmla="*/ 458582 w 458582"/>
              <a:gd name="connsiteY7" fmla="*/ 1615047 h 1615047"/>
              <a:gd name="connsiteX8" fmla="*/ 458582 w 458582"/>
              <a:gd name="connsiteY8" fmla="*/ 1615047 h 1615047"/>
              <a:gd name="connsiteX0" fmla="*/ 9603 w 458582"/>
              <a:gd name="connsiteY0" fmla="*/ 1356566 h 1615047"/>
              <a:gd name="connsiteX1" fmla="*/ 0 w 458582"/>
              <a:gd name="connsiteY1" fmla="*/ 229291 h 1615047"/>
              <a:gd name="connsiteX2" fmla="*/ 67158 w 458582"/>
              <a:gd name="connsiteY2" fmla="*/ 67158 h 1615047"/>
              <a:gd name="connsiteX3" fmla="*/ 229291 w 458582"/>
              <a:gd name="connsiteY3" fmla="*/ 0 h 1615047"/>
              <a:gd name="connsiteX4" fmla="*/ 229291 w 458582"/>
              <a:gd name="connsiteY4" fmla="*/ 0 h 1615047"/>
              <a:gd name="connsiteX5" fmla="*/ 391424 w 458582"/>
              <a:gd name="connsiteY5" fmla="*/ 67158 h 1615047"/>
              <a:gd name="connsiteX6" fmla="*/ 458582 w 458582"/>
              <a:gd name="connsiteY6" fmla="*/ 229291 h 1615047"/>
              <a:gd name="connsiteX7" fmla="*/ 458582 w 458582"/>
              <a:gd name="connsiteY7" fmla="*/ 1615047 h 1615047"/>
              <a:gd name="connsiteX8" fmla="*/ 447473 w 458582"/>
              <a:gd name="connsiteY8" fmla="*/ 1462129 h 1615047"/>
              <a:gd name="connsiteX0" fmla="*/ 9603 w 458582"/>
              <a:gd name="connsiteY0" fmla="*/ 1356566 h 1462129"/>
              <a:gd name="connsiteX1" fmla="*/ 0 w 458582"/>
              <a:gd name="connsiteY1" fmla="*/ 229291 h 1462129"/>
              <a:gd name="connsiteX2" fmla="*/ 67158 w 458582"/>
              <a:gd name="connsiteY2" fmla="*/ 67158 h 1462129"/>
              <a:gd name="connsiteX3" fmla="*/ 229291 w 458582"/>
              <a:gd name="connsiteY3" fmla="*/ 0 h 1462129"/>
              <a:gd name="connsiteX4" fmla="*/ 229291 w 458582"/>
              <a:gd name="connsiteY4" fmla="*/ 0 h 1462129"/>
              <a:gd name="connsiteX5" fmla="*/ 391424 w 458582"/>
              <a:gd name="connsiteY5" fmla="*/ 67158 h 1462129"/>
              <a:gd name="connsiteX6" fmla="*/ 458582 w 458582"/>
              <a:gd name="connsiteY6" fmla="*/ 229291 h 1462129"/>
              <a:gd name="connsiteX7" fmla="*/ 447473 w 458582"/>
              <a:gd name="connsiteY7" fmla="*/ 1462129 h 1462129"/>
              <a:gd name="connsiteX0" fmla="*/ 28227 w 458582"/>
              <a:gd name="connsiteY0" fmla="*/ 1401330 h 1462129"/>
              <a:gd name="connsiteX1" fmla="*/ 0 w 458582"/>
              <a:gd name="connsiteY1" fmla="*/ 229291 h 1462129"/>
              <a:gd name="connsiteX2" fmla="*/ 67158 w 458582"/>
              <a:gd name="connsiteY2" fmla="*/ 67158 h 1462129"/>
              <a:gd name="connsiteX3" fmla="*/ 229291 w 458582"/>
              <a:gd name="connsiteY3" fmla="*/ 0 h 1462129"/>
              <a:gd name="connsiteX4" fmla="*/ 229291 w 458582"/>
              <a:gd name="connsiteY4" fmla="*/ 0 h 1462129"/>
              <a:gd name="connsiteX5" fmla="*/ 391424 w 458582"/>
              <a:gd name="connsiteY5" fmla="*/ 67158 h 1462129"/>
              <a:gd name="connsiteX6" fmla="*/ 458582 w 458582"/>
              <a:gd name="connsiteY6" fmla="*/ 229291 h 1462129"/>
              <a:gd name="connsiteX7" fmla="*/ 447473 w 458582"/>
              <a:gd name="connsiteY7" fmla="*/ 1462129 h 1462129"/>
              <a:gd name="connsiteX0" fmla="*/ 0 w 459179"/>
              <a:gd name="connsiteY0" fmla="*/ 1379079 h 1462129"/>
              <a:gd name="connsiteX1" fmla="*/ 597 w 459179"/>
              <a:gd name="connsiteY1" fmla="*/ 229291 h 1462129"/>
              <a:gd name="connsiteX2" fmla="*/ 67755 w 459179"/>
              <a:gd name="connsiteY2" fmla="*/ 67158 h 1462129"/>
              <a:gd name="connsiteX3" fmla="*/ 229888 w 459179"/>
              <a:gd name="connsiteY3" fmla="*/ 0 h 1462129"/>
              <a:gd name="connsiteX4" fmla="*/ 229888 w 459179"/>
              <a:gd name="connsiteY4" fmla="*/ 0 h 1462129"/>
              <a:gd name="connsiteX5" fmla="*/ 392021 w 459179"/>
              <a:gd name="connsiteY5" fmla="*/ 67158 h 1462129"/>
              <a:gd name="connsiteX6" fmla="*/ 459179 w 459179"/>
              <a:gd name="connsiteY6" fmla="*/ 229291 h 1462129"/>
              <a:gd name="connsiteX7" fmla="*/ 448070 w 459179"/>
              <a:gd name="connsiteY7" fmla="*/ 1462129 h 1462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9179" h="1462129">
                <a:moveTo>
                  <a:pt x="0" y="1379079"/>
                </a:moveTo>
                <a:lnTo>
                  <a:pt x="597" y="229291"/>
                </a:lnTo>
                <a:cubicBezTo>
                  <a:pt x="597" y="168479"/>
                  <a:pt x="24755" y="110158"/>
                  <a:pt x="67755" y="67158"/>
                </a:cubicBezTo>
                <a:cubicBezTo>
                  <a:pt x="110755" y="24158"/>
                  <a:pt x="169077" y="0"/>
                  <a:pt x="229888" y="0"/>
                </a:cubicBezTo>
                <a:lnTo>
                  <a:pt x="229888" y="0"/>
                </a:lnTo>
                <a:cubicBezTo>
                  <a:pt x="290700" y="0"/>
                  <a:pt x="349021" y="24158"/>
                  <a:pt x="392021" y="67158"/>
                </a:cubicBezTo>
                <a:cubicBezTo>
                  <a:pt x="435021" y="110158"/>
                  <a:pt x="459179" y="168480"/>
                  <a:pt x="459179" y="229291"/>
                </a:cubicBezTo>
                <a:lnTo>
                  <a:pt x="448070" y="1462129"/>
                </a:lnTo>
              </a:path>
            </a:pathLst>
          </a:custGeom>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rot="21000000">
            <a:off x="600152" y="3389654"/>
            <a:ext cx="7622161" cy="1679594"/>
          </a:xfrm>
        </p:spPr>
        <p:txBody>
          <a:bodyPr vert="horz" lIns="91440" tIns="45720" rIns="91440" bIns="45720" rtlCol="0" anchor="b" anchorCtr="0">
            <a:noAutofit/>
          </a:bodyPr>
          <a:lstStyle>
            <a:lvl1pPr algn="r" defTabSz="914400" rtl="0" eaLnBrk="1" latinLnBrk="0" hangingPunct="1">
              <a:lnSpc>
                <a:spcPts val="5600"/>
              </a:lnSpc>
              <a:spcBef>
                <a:spcPct val="0"/>
              </a:spcBef>
              <a:buNone/>
              <a:defRPr sz="4600" kern="1200">
                <a:solidFill>
                  <a:schemeClr val="bg1"/>
                </a:solidFill>
                <a:latin typeface="+mj-lt"/>
                <a:ea typeface="+mj-ea"/>
                <a:cs typeface="+mj-cs"/>
              </a:defRPr>
            </a:lvl1pPr>
          </a:lstStyle>
          <a:p>
            <a:r>
              <a:rPr lang="en-US" smtClean="0"/>
              <a:t>Click to edit Master title style</a:t>
            </a:r>
            <a:endParaRPr/>
          </a:p>
        </p:txBody>
      </p:sp>
      <p:sp>
        <p:nvSpPr>
          <p:cNvPr id="29" name="Rectangle 28"/>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2" name="Round Same Side Corner Rectangle 31"/>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99247" y="3024188"/>
            <a:ext cx="3657600" cy="337661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51294" y="3024188"/>
            <a:ext cx="3657600" cy="337661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8F1B69E8-23E9-4C1F-AA2B-3C5BA6EDBEAE}" type="datetimeFigureOut">
              <a:rPr lang="en-US" smtClean="0"/>
              <a:pPr/>
              <a:t>3/17/2014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5" name="Round Same Side Corner Rectangle 34"/>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12788" y="2895601"/>
            <a:ext cx="3657600" cy="685800"/>
          </a:xfrm>
          <a:prstGeom prst="roundRect">
            <a:avLst>
              <a:gd name="adj" fmla="val 50000"/>
            </a:avLst>
          </a:prstGeom>
          <a:solidFill>
            <a:schemeClr val="accent1">
              <a:alpha val="80000"/>
            </a:schemeClr>
          </a:solidFill>
          <a:ln>
            <a:solidFill>
              <a:schemeClr val="accent2">
                <a:alpha val="80000"/>
              </a:schemeClr>
            </a:solidFill>
          </a:ln>
        </p:spPr>
        <p:txBody>
          <a:bodyPr anchor="ctr" anchorCtr="0">
            <a:noAutofit/>
          </a:bodyPr>
          <a:lstStyle>
            <a:lvl1pPr marL="0" indent="0" algn="ctr">
              <a:spcBef>
                <a:spcPts val="0"/>
              </a:spcBef>
              <a:spcAft>
                <a:spcPts val="0"/>
              </a:spcAft>
              <a:buNone/>
              <a:defRPr sz="2200" b="1">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12788" y="3657600"/>
            <a:ext cx="3657600" cy="27431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73706" y="2895601"/>
            <a:ext cx="3657600" cy="685800"/>
          </a:xfrm>
          <a:prstGeom prst="roundRect">
            <a:avLst>
              <a:gd name="adj" fmla="val 50000"/>
            </a:avLst>
          </a:prstGeom>
          <a:solidFill>
            <a:schemeClr val="accent1">
              <a:alpha val="80000"/>
            </a:schemeClr>
          </a:solidFill>
          <a:ln>
            <a:solidFill>
              <a:schemeClr val="accent2">
                <a:alpha val="80000"/>
              </a:schemeClr>
            </a:solidFill>
          </a:ln>
        </p:spPr>
        <p:txBody>
          <a:bodyPr anchor="ctr" anchorCtr="0">
            <a:noAutofit/>
          </a:bodyPr>
          <a:lstStyle>
            <a:lvl1pPr marL="0" indent="0" algn="ctr">
              <a:spcBef>
                <a:spcPts val="0"/>
              </a:spcBef>
              <a:spcAft>
                <a:spcPts val="0"/>
              </a:spcAft>
              <a:buNone/>
              <a:defRPr sz="2200" b="1">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73706" y="3657600"/>
            <a:ext cx="3657600" cy="27431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8F1B69E8-23E9-4C1F-AA2B-3C5BA6EDBEAE}" type="datetimeFigureOut">
              <a:rPr lang="en-US" smtClean="0"/>
              <a:pPr/>
              <a:t>3/17/2014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382A7F7-08BF-4252-8141-63FB96055BB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ound Same Side Corner Rectangle 6"/>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8F1B69E8-23E9-4C1F-AA2B-3C5BA6EDBEAE}" type="datetimeFigureOut">
              <a:rPr lang="en-US" smtClean="0"/>
              <a:pPr/>
              <a:t>3/17/2014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82A7F7-08BF-4252-8141-63FB96055BB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1B69E8-23E9-4C1F-AA2B-3C5BA6EDBEAE}" type="datetimeFigureOut">
              <a:rPr lang="en-US" smtClean="0"/>
              <a:pPr/>
              <a:t>3/17/2014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382A7F7-08BF-4252-8141-63FB96055BB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3" name="Rounded Rectangle 32"/>
          <p:cNvSpPr/>
          <p:nvPr/>
        </p:nvSpPr>
        <p:spPr>
          <a:xfrm>
            <a:off x="366713" y="1447800"/>
            <a:ext cx="3748087" cy="4800600"/>
          </a:xfrm>
          <a:prstGeom prst="roundRect">
            <a:avLst/>
          </a:prstGeom>
          <a:solidFill>
            <a:schemeClr val="accent1">
              <a:alpha val="60000"/>
            </a:schemeClr>
          </a:solidFill>
          <a:ln w="635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533399" y="1676400"/>
            <a:ext cx="3429000" cy="1066800"/>
          </a:xfrm>
        </p:spPr>
        <p:txBody>
          <a:bodyPr anchor="b"/>
          <a:lstStyle>
            <a:lvl1pPr algn="ctr">
              <a:lnSpc>
                <a:spcPct val="100000"/>
              </a:lnSpc>
              <a:defRPr sz="3000" b="0"/>
            </a:lvl1pPr>
          </a:lstStyle>
          <a:p>
            <a:r>
              <a:rPr lang="en-US" smtClean="0"/>
              <a:t>Click to edit Master title style</a:t>
            </a:r>
            <a:endParaRPr/>
          </a:p>
        </p:txBody>
      </p:sp>
      <p:sp>
        <p:nvSpPr>
          <p:cNvPr id="3" name="Content Placeholder 2"/>
          <p:cNvSpPr>
            <a:spLocks noGrp="1"/>
          </p:cNvSpPr>
          <p:nvPr>
            <p:ph idx="1"/>
          </p:nvPr>
        </p:nvSpPr>
        <p:spPr>
          <a:xfrm>
            <a:off x="4504766" y="990600"/>
            <a:ext cx="4258234" cy="52578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3400" y="2850775"/>
            <a:ext cx="3429000" cy="3169025"/>
          </a:xfrm>
        </p:spPr>
        <p:txBody>
          <a:bodyPr>
            <a:normAutofit/>
          </a:bodyPr>
          <a:lstStyle>
            <a:lvl1pPr marL="0" indent="0" algn="ctr">
              <a:spcAft>
                <a:spcPts val="1000"/>
              </a:spcAft>
              <a:buNone/>
              <a:defRPr sz="16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1B69E8-23E9-4C1F-AA2B-3C5BA6EDBEAE}" type="datetimeFigureOut">
              <a:rPr lang="en-US" smtClean="0"/>
              <a:pPr/>
              <a:t>3/17/2014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4" name="Rectangle 33"/>
          <p:cNvSpPr/>
          <p:nvPr/>
        </p:nvSpPr>
        <p:spPr>
          <a:xfrm>
            <a:off x="9144" y="2476500"/>
            <a:ext cx="9125712" cy="43688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6" name="Straight Connector 35"/>
          <p:cNvCxnSpPr/>
          <p:nvPr/>
        </p:nvCxnSpPr>
        <p:spPr>
          <a:xfrm>
            <a:off x="9144" y="24765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0"/>
          </p:nvPr>
        </p:nvSpPr>
        <p:spPr/>
        <p:txBody>
          <a:bodyPr/>
          <a:lstStyle/>
          <a:p>
            <a:fld id="{8F1B69E8-23E9-4C1F-AA2B-3C5BA6EDBEAE}" type="datetimeFigureOut">
              <a:rPr lang="en-US" smtClean="0"/>
              <a:pPr/>
              <a:t>3/17/2014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pPr/>
              <a:t>‹#›</a:t>
            </a:fld>
            <a:endParaRPr lang="en-US"/>
          </a:p>
        </p:txBody>
      </p:sp>
      <p:sp>
        <p:nvSpPr>
          <p:cNvPr id="2" name="Title 1"/>
          <p:cNvSpPr>
            <a:spLocks noGrp="1"/>
          </p:cNvSpPr>
          <p:nvPr>
            <p:ph type="title"/>
          </p:nvPr>
        </p:nvSpPr>
        <p:spPr>
          <a:xfrm>
            <a:off x="4477870" y="990600"/>
            <a:ext cx="3951755" cy="1431832"/>
          </a:xfrm>
        </p:spPr>
        <p:txBody>
          <a:bodyPr anchor="b"/>
          <a:lstStyle>
            <a:lvl1pPr algn="l">
              <a:lnSpc>
                <a:spcPct val="100000"/>
              </a:lnSpc>
              <a:defRPr sz="3000" b="0"/>
            </a:lvl1pPr>
          </a:lstStyle>
          <a:p>
            <a:r>
              <a:rPr lang="en-US" smtClean="0"/>
              <a:t>Click to edit Master title style</a:t>
            </a:r>
            <a:endParaRPr/>
          </a:p>
        </p:txBody>
      </p:sp>
      <p:sp>
        <p:nvSpPr>
          <p:cNvPr id="3" name="Picture Placeholder 2"/>
          <p:cNvSpPr>
            <a:spLocks noGrp="1"/>
          </p:cNvSpPr>
          <p:nvPr>
            <p:ph type="pic" idx="1"/>
          </p:nvPr>
        </p:nvSpPr>
        <p:spPr>
          <a:xfrm rot="21416935">
            <a:off x="414291" y="1321671"/>
            <a:ext cx="3703911" cy="5202978"/>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477870" y="2547938"/>
            <a:ext cx="3951755" cy="3700462"/>
          </a:xfrm>
        </p:spPr>
        <p:txBody>
          <a:bodyPr>
            <a:normAutofit/>
          </a:bodyPr>
          <a:lstStyle>
            <a:lvl1pPr marL="0" indent="0">
              <a:spcAft>
                <a:spcPts val="10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grpSp>
        <p:nvGrpSpPr>
          <p:cNvPr id="34" name="Group 33"/>
          <p:cNvGrpSpPr/>
          <p:nvPr/>
        </p:nvGrpSpPr>
        <p:grpSpPr>
          <a:xfrm>
            <a:off x="9144" y="3810000"/>
            <a:ext cx="9125712" cy="3035300"/>
            <a:chOff x="9144" y="3810000"/>
            <a:chExt cx="9125712" cy="3035300"/>
          </a:xfrm>
        </p:grpSpPr>
        <p:sp>
          <p:nvSpPr>
            <p:cNvPr id="35" name="Rectangle 34"/>
            <p:cNvSpPr/>
            <p:nvPr/>
          </p:nvSpPr>
          <p:spPr>
            <a:xfrm>
              <a:off x="9144" y="3810000"/>
              <a:ext cx="9125712" cy="30353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6" name="Straight Connector 35"/>
            <p:cNvCxnSpPr/>
            <p:nvPr/>
          </p:nvCxnSpPr>
          <p:spPr>
            <a:xfrm>
              <a:off x="9144" y="38100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fld id="{8F1B69E8-23E9-4C1F-AA2B-3C5BA6EDBEAE}" type="datetimeFigureOut">
              <a:rPr lang="en-US" smtClean="0"/>
              <a:pPr/>
              <a:t>3/17/2014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pPr/>
              <a:t>‹#›</a:t>
            </a:fld>
            <a:endParaRPr lang="en-US"/>
          </a:p>
        </p:txBody>
      </p:sp>
      <p:sp>
        <p:nvSpPr>
          <p:cNvPr id="3" name="Picture Placeholder 2"/>
          <p:cNvSpPr>
            <a:spLocks noGrp="1"/>
          </p:cNvSpPr>
          <p:nvPr>
            <p:ph type="pic" idx="1"/>
          </p:nvPr>
        </p:nvSpPr>
        <p:spPr>
          <a:xfrm rot="21338992">
            <a:off x="2407361" y="921379"/>
            <a:ext cx="4329278" cy="3340716"/>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713232" y="5105399"/>
            <a:ext cx="7717536" cy="1281953"/>
          </a:xfrm>
        </p:spPr>
        <p:txBody>
          <a:bodyPr>
            <a:normAutofit/>
          </a:bodyPr>
          <a:lstStyle>
            <a:lvl1pPr marL="0" indent="0" algn="ctr">
              <a:spcBef>
                <a:spcPts val="0"/>
              </a:spcBef>
              <a:spcAft>
                <a:spcPts val="3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12788" y="4444533"/>
            <a:ext cx="7716838" cy="723620"/>
          </a:xfrm>
        </p:spPr>
        <p:txBody>
          <a:bodyPr anchor="b"/>
          <a:lstStyle>
            <a:lvl1pPr algn="ctr">
              <a:lnSpc>
                <a:spcPct val="100000"/>
              </a:lnSpc>
              <a:defRPr sz="3600" b="0"/>
            </a:lvl1pPr>
          </a:lstStyle>
          <a:p>
            <a:r>
              <a:rPr lang="en-US" smtClean="0"/>
              <a:t>Click to edit Master title style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2 Pictures above Caption">
    <p:spTree>
      <p:nvGrpSpPr>
        <p:cNvPr id="1" name=""/>
        <p:cNvGrpSpPr/>
        <p:nvPr/>
      </p:nvGrpSpPr>
      <p:grpSpPr>
        <a:xfrm>
          <a:off x="0" y="0"/>
          <a:ext cx="0" cy="0"/>
          <a:chOff x="0" y="0"/>
          <a:chExt cx="0" cy="0"/>
        </a:xfrm>
      </p:grpSpPr>
      <p:grpSp>
        <p:nvGrpSpPr>
          <p:cNvPr id="36" name="Group 35"/>
          <p:cNvGrpSpPr/>
          <p:nvPr/>
        </p:nvGrpSpPr>
        <p:grpSpPr>
          <a:xfrm>
            <a:off x="9144" y="3810000"/>
            <a:ext cx="9125712" cy="3035300"/>
            <a:chOff x="9144" y="3810000"/>
            <a:chExt cx="9125712" cy="3035300"/>
          </a:xfrm>
        </p:grpSpPr>
        <p:sp>
          <p:nvSpPr>
            <p:cNvPr id="33" name="Rectangle 32"/>
            <p:cNvSpPr/>
            <p:nvPr/>
          </p:nvSpPr>
          <p:spPr>
            <a:xfrm>
              <a:off x="9144" y="3810000"/>
              <a:ext cx="9125712" cy="30353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5" name="Straight Connector 34"/>
            <p:cNvCxnSpPr/>
            <p:nvPr/>
          </p:nvCxnSpPr>
          <p:spPr>
            <a:xfrm>
              <a:off x="9144" y="38100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fld id="{8F1B69E8-23E9-4C1F-AA2B-3C5BA6EDBEAE}" type="datetimeFigureOut">
              <a:rPr lang="en-US" smtClean="0"/>
              <a:pPr/>
              <a:t>3/17/2014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pPr/>
              <a:t>‹#›</a:t>
            </a:fld>
            <a:endParaRPr lang="en-US"/>
          </a:p>
        </p:txBody>
      </p:sp>
      <p:sp>
        <p:nvSpPr>
          <p:cNvPr id="3" name="Picture Placeholder 2"/>
          <p:cNvSpPr>
            <a:spLocks noGrp="1"/>
          </p:cNvSpPr>
          <p:nvPr>
            <p:ph type="pic" idx="1"/>
          </p:nvPr>
        </p:nvSpPr>
        <p:spPr>
          <a:xfrm rot="21338992">
            <a:off x="4305320" y="997812"/>
            <a:ext cx="4329278" cy="3178754"/>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713232" y="5105399"/>
            <a:ext cx="7717536" cy="1281953"/>
          </a:xfrm>
        </p:spPr>
        <p:txBody>
          <a:bodyPr>
            <a:normAutofit/>
          </a:bodyPr>
          <a:lstStyle>
            <a:lvl1pPr marL="0" indent="0" algn="ctr">
              <a:spcBef>
                <a:spcPts val="0"/>
              </a:spcBef>
              <a:spcAft>
                <a:spcPts val="3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12788" y="4444533"/>
            <a:ext cx="7716838" cy="723620"/>
          </a:xfrm>
        </p:spPr>
        <p:txBody>
          <a:bodyPr anchor="b"/>
          <a:lstStyle>
            <a:lvl1pPr algn="ctr">
              <a:lnSpc>
                <a:spcPct val="100000"/>
              </a:lnSpc>
              <a:defRPr sz="3600" b="0"/>
            </a:lvl1pPr>
          </a:lstStyle>
          <a:p>
            <a:r>
              <a:rPr lang="en-US" smtClean="0"/>
              <a:t>Click to edit Master title style</a:t>
            </a:r>
            <a:endParaRPr/>
          </a:p>
        </p:txBody>
      </p:sp>
      <p:sp>
        <p:nvSpPr>
          <p:cNvPr id="34" name="Picture Placeholder 2"/>
          <p:cNvSpPr>
            <a:spLocks noGrp="1"/>
          </p:cNvSpPr>
          <p:nvPr>
            <p:ph type="pic" idx="13"/>
          </p:nvPr>
        </p:nvSpPr>
        <p:spPr>
          <a:xfrm rot="153739">
            <a:off x="451737" y="946831"/>
            <a:ext cx="4329278" cy="3178754"/>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ound Same Side Corner Rectangle 7"/>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normAutofit/>
          </a:bodyPr>
          <a:lstStyle>
            <a:lvl1pPr>
              <a:defRPr sz="2200"/>
            </a:lvl1pPr>
            <a:lvl2pPr>
              <a:defRPr sz="2000"/>
            </a:lvl2pPr>
            <a:lvl3pPr>
              <a:defRPr sz="18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8F1B69E8-23E9-4C1F-AA2B-3C5BA6EDBEAE}" type="datetimeFigureOut">
              <a:rPr lang="en-US" smtClean="0"/>
              <a:pPr/>
              <a:t>3/17/2014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8" name="Round Same Side Corner Rectangle 7"/>
          <p:cNvSpPr/>
          <p:nvPr/>
        </p:nvSpPr>
        <p:spPr>
          <a:xfrm>
            <a:off x="7299292" y="443753"/>
            <a:ext cx="1535425" cy="6400800"/>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Vertical Title 1"/>
          <p:cNvSpPr>
            <a:spLocks noGrp="1"/>
          </p:cNvSpPr>
          <p:nvPr>
            <p:ph type="title" orient="vert"/>
          </p:nvPr>
        </p:nvSpPr>
        <p:spPr>
          <a:xfrm>
            <a:off x="7318248" y="914400"/>
            <a:ext cx="1444752" cy="54864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712787" y="1183341"/>
            <a:ext cx="6104871" cy="5217458"/>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8F1B69E8-23E9-4C1F-AA2B-3C5BA6EDBEAE}" type="datetimeFigureOut">
              <a:rPr lang="en-US" smtClean="0"/>
              <a:pPr/>
              <a:t>3/17/2014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pic>
        <p:nvPicPr>
          <p:cNvPr id="7" name="Picture 6" descr="TextSlideOverlay.png"/>
          <p:cNvPicPr>
            <a:picLocks noChangeAspect="1"/>
          </p:cNvPicPr>
          <p:nvPr/>
        </p:nvPicPr>
        <p:blipFill>
          <a:blip r:embed="rId16" cstate="print"/>
          <a:stretch>
            <a:fillRect/>
          </a:stretch>
        </p:blipFill>
        <p:spPr>
          <a:xfrm>
            <a:off x="0" y="0"/>
            <a:ext cx="9144000" cy="6858000"/>
          </a:xfrm>
          <a:prstGeom prst="rect">
            <a:avLst/>
          </a:prstGeom>
        </p:spPr>
      </p:pic>
      <p:grpSp>
        <p:nvGrpSpPr>
          <p:cNvPr id="8" name="Group 7"/>
          <p:cNvGrpSpPr/>
          <p:nvPr/>
        </p:nvGrpSpPr>
        <p:grpSpPr>
          <a:xfrm>
            <a:off x="-573169" y="-607194"/>
            <a:ext cx="7563453" cy="1983277"/>
            <a:chOff x="-573169" y="-607194"/>
            <a:chExt cx="7563453" cy="1983277"/>
          </a:xfrm>
        </p:grpSpPr>
        <p:grpSp>
          <p:nvGrpSpPr>
            <p:cNvPr id="9" name="Group 32"/>
            <p:cNvGrpSpPr/>
            <p:nvPr userDrawn="1"/>
          </p:nvGrpSpPr>
          <p:grpSpPr>
            <a:xfrm>
              <a:off x="-263314" y="-607194"/>
              <a:ext cx="7253598" cy="1983277"/>
              <a:chOff x="-263314" y="-607194"/>
              <a:chExt cx="7253598" cy="1983277"/>
            </a:xfrm>
          </p:grpSpPr>
          <p:sp>
            <p:nvSpPr>
              <p:cNvPr id="11" name="Oval 10"/>
              <p:cNvSpPr/>
              <p:nvPr userDrawn="1"/>
            </p:nvSpPr>
            <p:spPr>
              <a:xfrm rot="4368687">
                <a:off x="2839420" y="-41330"/>
                <a:ext cx="581935" cy="790091"/>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2" name="Oval 11"/>
              <p:cNvSpPr/>
              <p:nvPr userDrawn="1"/>
            </p:nvSpPr>
            <p:spPr>
              <a:xfrm>
                <a:off x="334576" y="12540"/>
                <a:ext cx="1189424" cy="10121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3" name="Arc 12"/>
              <p:cNvSpPr/>
              <p:nvPr userDrawn="1"/>
            </p:nvSpPr>
            <p:spPr>
              <a:xfrm rot="6387309">
                <a:off x="5839613" y="-548177"/>
                <a:ext cx="1106354" cy="1194988"/>
              </a:xfrm>
              <a:prstGeom prst="arc">
                <a:avLst>
                  <a:gd name="adj1" fmla="val 15179737"/>
                  <a:gd name="adj2" fmla="val 44480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4" name="Oval 13"/>
              <p:cNvSpPr/>
              <p:nvPr userDrawn="1"/>
            </p:nvSpPr>
            <p:spPr>
              <a:xfrm>
                <a:off x="5472545" y="62345"/>
                <a:ext cx="609600" cy="4912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Pie 14"/>
              <p:cNvSpPr/>
              <p:nvPr userDrawn="1"/>
            </p:nvSpPr>
            <p:spPr>
              <a:xfrm>
                <a:off x="-7411" y="-607194"/>
                <a:ext cx="1385455" cy="1205753"/>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6" name="Pie 15"/>
              <p:cNvSpPr/>
              <p:nvPr userDrawn="1"/>
            </p:nvSpPr>
            <p:spPr>
              <a:xfrm>
                <a:off x="1905000" y="-402266"/>
                <a:ext cx="1600200" cy="8001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7" name="Oval 16"/>
              <p:cNvSpPr/>
              <p:nvPr userDrawn="1"/>
            </p:nvSpPr>
            <p:spPr>
              <a:xfrm>
                <a:off x="2631141" y="762000"/>
                <a:ext cx="416859" cy="41685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8" name="Oval 17"/>
              <p:cNvSpPr/>
              <p:nvPr userDrawn="1"/>
            </p:nvSpPr>
            <p:spPr>
              <a:xfrm rot="2510439">
                <a:off x="170710" y="163548"/>
                <a:ext cx="778552" cy="982318"/>
              </a:xfrm>
              <a:prstGeom prst="ellipse">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9" name="Pie 18"/>
              <p:cNvSpPr/>
              <p:nvPr userDrawn="1"/>
            </p:nvSpPr>
            <p:spPr>
              <a:xfrm rot="16200000">
                <a:off x="-263314" y="842683"/>
                <a:ext cx="533400" cy="5334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0" name="Oval 19"/>
              <p:cNvSpPr/>
              <p:nvPr userDrawn="1"/>
            </p:nvSpPr>
            <p:spPr>
              <a:xfrm>
                <a:off x="1558635" y="491274"/>
                <a:ext cx="228600" cy="1945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Pie 20"/>
              <p:cNvSpPr/>
              <p:nvPr userDrawn="1"/>
            </p:nvSpPr>
            <p:spPr>
              <a:xfrm>
                <a:off x="990600" y="-603972"/>
                <a:ext cx="1385455" cy="1205753"/>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2" name="Pie 21"/>
              <p:cNvSpPr/>
              <p:nvPr userDrawn="1"/>
            </p:nvSpPr>
            <p:spPr>
              <a:xfrm>
                <a:off x="5181600" y="-343143"/>
                <a:ext cx="1600200" cy="6858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3" name="Oval 22"/>
              <p:cNvSpPr/>
              <p:nvPr userDrawn="1"/>
            </p:nvSpPr>
            <p:spPr>
              <a:xfrm>
                <a:off x="5728855" y="62345"/>
                <a:ext cx="685800" cy="533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Pie 23"/>
              <p:cNvSpPr/>
              <p:nvPr userDrawn="1"/>
            </p:nvSpPr>
            <p:spPr>
              <a:xfrm>
                <a:off x="6136341" y="-257607"/>
                <a:ext cx="838200" cy="527288"/>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5" name="Oval 24"/>
              <p:cNvSpPr/>
              <p:nvPr userDrawn="1"/>
            </p:nvSpPr>
            <p:spPr>
              <a:xfrm rot="4368687">
                <a:off x="3664192" y="-146482"/>
                <a:ext cx="581935" cy="909203"/>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Pie 25"/>
              <p:cNvSpPr/>
              <p:nvPr userDrawn="1"/>
            </p:nvSpPr>
            <p:spPr>
              <a:xfrm>
                <a:off x="4384965" y="-146937"/>
                <a:ext cx="300317" cy="300317"/>
              </a:xfrm>
              <a:prstGeom prst="pie">
                <a:avLst>
                  <a:gd name="adj1" fmla="val 0"/>
                  <a:gd name="adj2" fmla="val 10777084"/>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7" name="Pie 26"/>
              <p:cNvSpPr/>
              <p:nvPr userDrawn="1"/>
            </p:nvSpPr>
            <p:spPr>
              <a:xfrm>
                <a:off x="4756593" y="-119227"/>
                <a:ext cx="182880" cy="2286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Pie 27"/>
              <p:cNvSpPr/>
              <p:nvPr userDrawn="1"/>
            </p:nvSpPr>
            <p:spPr>
              <a:xfrm>
                <a:off x="5029200" y="-114543"/>
                <a:ext cx="228600" cy="2286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9" name="Oval 28"/>
              <p:cNvSpPr/>
              <p:nvPr userDrawn="1"/>
            </p:nvSpPr>
            <p:spPr>
              <a:xfrm>
                <a:off x="2403765" y="0"/>
                <a:ext cx="665018" cy="66501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0" name="Pie 29"/>
              <p:cNvSpPr/>
              <p:nvPr userDrawn="1"/>
            </p:nvSpPr>
            <p:spPr>
              <a:xfrm>
                <a:off x="3012141" y="-299172"/>
                <a:ext cx="838200" cy="6096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10" name="Pie 9"/>
            <p:cNvSpPr/>
            <p:nvPr userDrawn="1"/>
          </p:nvSpPr>
          <p:spPr>
            <a:xfrm rot="16200000">
              <a:off x="-431058" y="-79768"/>
              <a:ext cx="852056" cy="1136277"/>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 name="Title Placeholder 1"/>
          <p:cNvSpPr>
            <a:spLocks noGrp="1"/>
          </p:cNvSpPr>
          <p:nvPr>
            <p:ph type="title"/>
          </p:nvPr>
        </p:nvSpPr>
        <p:spPr>
          <a:xfrm>
            <a:off x="712788" y="1371600"/>
            <a:ext cx="7716837" cy="1447800"/>
          </a:xfrm>
          <a:prstGeom prst="rect">
            <a:avLst/>
          </a:prstGeom>
        </p:spPr>
        <p:txBody>
          <a:bodyPr vert="horz" lIns="91440" tIns="45720" rIns="91440" bIns="45720" rtlCol="0" anchor="ctr">
            <a:noAutofit/>
          </a:bodyPr>
          <a:lstStyle/>
          <a:p>
            <a:r>
              <a:rPr lang="en-US" smtClean="0"/>
              <a:t>Click to edit Master title style</a:t>
            </a:r>
            <a:endParaRPr/>
          </a:p>
        </p:txBody>
      </p:sp>
      <p:sp>
        <p:nvSpPr>
          <p:cNvPr id="3" name="Text Placeholder 2"/>
          <p:cNvSpPr>
            <a:spLocks noGrp="1"/>
          </p:cNvSpPr>
          <p:nvPr>
            <p:ph type="body" idx="1"/>
          </p:nvPr>
        </p:nvSpPr>
        <p:spPr>
          <a:xfrm>
            <a:off x="712788" y="3012142"/>
            <a:ext cx="7716838" cy="338865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77040" y="300690"/>
            <a:ext cx="2743200" cy="182880"/>
          </a:xfrm>
          <a:prstGeom prst="rect">
            <a:avLst/>
          </a:prstGeom>
        </p:spPr>
        <p:txBody>
          <a:bodyPr vert="horz" lIns="91440" tIns="45720" rIns="91440" bIns="45720" rtlCol="0" anchor="ctr"/>
          <a:lstStyle>
            <a:lvl1pPr algn="l">
              <a:lnSpc>
                <a:spcPts val="1200"/>
              </a:lnSpc>
              <a:defRPr sz="1000" baseline="0">
                <a:solidFill>
                  <a:schemeClr val="bg1"/>
                </a:solidFill>
              </a:defRPr>
            </a:lvl1pPr>
          </a:lstStyle>
          <a:p>
            <a:fld id="{8F1B69E8-23E9-4C1F-AA2B-3C5BA6EDBEAE}" type="datetimeFigureOut">
              <a:rPr lang="en-US" smtClean="0"/>
              <a:pPr/>
              <a:t>3/17/2014</a:t>
            </a:fld>
            <a:endParaRPr lang="en-US"/>
          </a:p>
        </p:txBody>
      </p:sp>
      <p:sp>
        <p:nvSpPr>
          <p:cNvPr id="5" name="Footer Placeholder 4"/>
          <p:cNvSpPr>
            <a:spLocks noGrp="1"/>
          </p:cNvSpPr>
          <p:nvPr>
            <p:ph type="ftr" sz="quarter" idx="3"/>
          </p:nvPr>
        </p:nvSpPr>
        <p:spPr>
          <a:xfrm>
            <a:off x="76200" y="116541"/>
            <a:ext cx="2743200" cy="182880"/>
          </a:xfrm>
          <a:prstGeom prst="rect">
            <a:avLst/>
          </a:prstGeom>
        </p:spPr>
        <p:txBody>
          <a:bodyPr vert="horz" lIns="91440" tIns="45720" rIns="91440" bIns="45720" rtlCol="0" anchor="ctr"/>
          <a:lstStyle>
            <a:lvl1pPr algn="l">
              <a:lnSpc>
                <a:spcPts val="1200"/>
              </a:lnSpc>
              <a:defRPr sz="1000" baseline="0">
                <a:solidFill>
                  <a:schemeClr val="bg1"/>
                </a:solidFill>
              </a:defRPr>
            </a:lvl1pPr>
          </a:lstStyle>
          <a:p>
            <a:endParaRPr lang="en-US"/>
          </a:p>
        </p:txBody>
      </p:sp>
      <p:sp>
        <p:nvSpPr>
          <p:cNvPr id="6" name="Slide Number Placeholder 5"/>
          <p:cNvSpPr>
            <a:spLocks noGrp="1"/>
          </p:cNvSpPr>
          <p:nvPr>
            <p:ph type="sldNum" sz="quarter" idx="4"/>
          </p:nvPr>
        </p:nvSpPr>
        <p:spPr>
          <a:xfrm>
            <a:off x="76200" y="605491"/>
            <a:ext cx="1385887" cy="232710"/>
          </a:xfrm>
          <a:prstGeom prst="rect">
            <a:avLst/>
          </a:prstGeom>
        </p:spPr>
        <p:txBody>
          <a:bodyPr vert="horz" lIns="91440" tIns="45720" rIns="91440" bIns="45720" rtlCol="0" anchor="ctr"/>
          <a:lstStyle>
            <a:lvl1pPr algn="l">
              <a:defRPr sz="1200">
                <a:solidFill>
                  <a:schemeClr val="bg1"/>
                </a:solidFill>
              </a:defRPr>
            </a:lvl1pPr>
          </a:lstStyle>
          <a:p>
            <a:fld id="{4382A7F7-08BF-4252-8141-63FB96055BBB}" type="slidenum">
              <a:rPr lang="en-US" smtClean="0"/>
              <a:pPr/>
              <a:t>‹#›</a:t>
            </a:fld>
            <a:endParaRPr lang="en-US"/>
          </a:p>
        </p:txBody>
      </p:sp>
      <p:sp>
        <p:nvSpPr>
          <p:cNvPr id="31" name="Rectangle 30"/>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400" rtl="0" eaLnBrk="1" latinLnBrk="0" hangingPunct="1">
        <a:lnSpc>
          <a:spcPts val="5600"/>
        </a:lnSpc>
        <a:spcBef>
          <a:spcPct val="0"/>
        </a:spcBef>
        <a:buNone/>
        <a:defRPr sz="4600" kern="1200">
          <a:solidFill>
            <a:schemeClr val="bg1"/>
          </a:solidFill>
          <a:latin typeface="+mj-lt"/>
          <a:ea typeface="+mj-ea"/>
          <a:cs typeface="+mj-cs"/>
        </a:defRPr>
      </a:lvl1pPr>
    </p:titleStyle>
    <p:bodyStyle>
      <a:lvl1pPr marL="342900" indent="-342900" algn="l" defTabSz="914400" rtl="0" eaLnBrk="1" latinLnBrk="0" hangingPunct="1">
        <a:spcBef>
          <a:spcPts val="0"/>
        </a:spcBef>
        <a:spcAft>
          <a:spcPts val="2000"/>
        </a:spcAft>
        <a:buFontTx/>
        <a:buBlip>
          <a:blip r:embed="rId17"/>
        </a:buBlip>
        <a:defRPr sz="2400" kern="1200">
          <a:solidFill>
            <a:schemeClr val="bg1"/>
          </a:solidFill>
          <a:effectLst>
            <a:outerShdw blurRad="38100" dist="38100" dir="2700000" algn="tl">
              <a:srgbClr val="000000">
                <a:alpha val="43137"/>
              </a:srgbClr>
            </a:outerShdw>
          </a:effectLst>
          <a:latin typeface="+mn-lt"/>
          <a:ea typeface="+mn-ea"/>
          <a:cs typeface="+mn-cs"/>
        </a:defRPr>
      </a:lvl1pPr>
      <a:lvl2pPr marL="631825" indent="-282575" algn="l" defTabSz="914400" rtl="0" eaLnBrk="1" latinLnBrk="0" hangingPunct="1">
        <a:spcBef>
          <a:spcPts val="0"/>
        </a:spcBef>
        <a:spcAft>
          <a:spcPts val="1000"/>
        </a:spcAft>
        <a:buFontTx/>
        <a:buBlip>
          <a:blip r:embed="rId17"/>
        </a:buBlip>
        <a:defRPr sz="2200" kern="1200">
          <a:solidFill>
            <a:schemeClr val="bg1"/>
          </a:solidFill>
          <a:effectLst>
            <a:outerShdw blurRad="38100" dist="38100" dir="2700000" algn="tl">
              <a:srgbClr val="000000">
                <a:alpha val="43137"/>
              </a:srgbClr>
            </a:outerShdw>
          </a:effectLst>
          <a:latin typeface="+mn-lt"/>
          <a:ea typeface="+mn-ea"/>
          <a:cs typeface="+mn-cs"/>
        </a:defRPr>
      </a:lvl2pPr>
      <a:lvl3pPr marL="914400" indent="-282575" algn="l" defTabSz="914400" rtl="0" eaLnBrk="1" latinLnBrk="0" hangingPunct="1">
        <a:spcBef>
          <a:spcPts val="0"/>
        </a:spcBef>
        <a:spcAft>
          <a:spcPts val="1000"/>
        </a:spcAft>
        <a:buFontTx/>
        <a:buBlip>
          <a:blip r:embed="rId17"/>
        </a:buBlip>
        <a:defRPr sz="2000" kern="1200">
          <a:solidFill>
            <a:schemeClr val="bg1"/>
          </a:solidFill>
          <a:effectLst>
            <a:outerShdw blurRad="38100" dist="38100" dir="2700000" algn="tl">
              <a:srgbClr val="000000">
                <a:alpha val="43137"/>
              </a:srgbClr>
            </a:outerShdw>
          </a:effectLst>
          <a:latin typeface="+mn-lt"/>
          <a:ea typeface="+mn-ea"/>
          <a:cs typeface="+mn-cs"/>
        </a:defRPr>
      </a:lvl3pPr>
      <a:lvl4pPr marL="1196975" indent="-282575" algn="l" defTabSz="914400" rtl="0" eaLnBrk="1" latinLnBrk="0" hangingPunct="1">
        <a:spcBef>
          <a:spcPts val="0"/>
        </a:spcBef>
        <a:spcAft>
          <a:spcPts val="1000"/>
        </a:spcAft>
        <a:buFontTx/>
        <a:buBlip>
          <a:blip r:embed="rId17"/>
        </a:buBlip>
        <a:defRPr sz="1800" kern="1200">
          <a:solidFill>
            <a:schemeClr val="bg1"/>
          </a:solidFill>
          <a:effectLst>
            <a:outerShdw blurRad="38100" dist="38100" dir="2700000" algn="tl">
              <a:srgbClr val="000000">
                <a:alpha val="43137"/>
              </a:srgbClr>
            </a:outerShdw>
          </a:effectLst>
          <a:latin typeface="+mn-lt"/>
          <a:ea typeface="+mn-ea"/>
          <a:cs typeface="+mn-cs"/>
        </a:defRPr>
      </a:lvl4pPr>
      <a:lvl5pPr marL="1492250" indent="-295275" algn="l" defTabSz="914400" rtl="0" eaLnBrk="1" latinLnBrk="0" hangingPunct="1">
        <a:spcBef>
          <a:spcPts val="0"/>
        </a:spcBef>
        <a:spcAft>
          <a:spcPts val="1000"/>
        </a:spcAft>
        <a:buFontTx/>
        <a:buBlip>
          <a:blip r:embed="rId17"/>
        </a:buBlip>
        <a:defRPr sz="1800" kern="1200">
          <a:solidFill>
            <a:schemeClr val="bg1"/>
          </a:solidFill>
          <a:effectLst>
            <a:outerShdw blurRad="38100" dist="38100" dir="2700000" algn="tl">
              <a:srgbClr val="000000">
                <a:alpha val="43137"/>
              </a:srgbClr>
            </a:outerShdw>
          </a:effectLst>
          <a:latin typeface="+mn-lt"/>
          <a:ea typeface="+mn-ea"/>
          <a:cs typeface="+mn-cs"/>
        </a:defRPr>
      </a:lvl5pPr>
      <a:lvl6pPr marL="1774825" indent="-288925" algn="l" defTabSz="914400" rtl="0" eaLnBrk="1" latinLnBrk="0" hangingPunct="1">
        <a:spcBef>
          <a:spcPts val="0"/>
        </a:spcBef>
        <a:spcAft>
          <a:spcPts val="600"/>
        </a:spcAft>
        <a:buFontTx/>
        <a:buBlip>
          <a:blip r:embed="rId17"/>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6pPr>
      <a:lvl7pPr marL="2055813" indent="-288925" algn="l" defTabSz="914400" rtl="0" eaLnBrk="1" latinLnBrk="0" hangingPunct="1">
        <a:spcBef>
          <a:spcPts val="0"/>
        </a:spcBef>
        <a:spcAft>
          <a:spcPts val="600"/>
        </a:spcAft>
        <a:buFontTx/>
        <a:buBlip>
          <a:blip r:embed="rId17"/>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7pPr>
      <a:lvl8pPr marL="2344738" indent="-288925" algn="l" defTabSz="914400" rtl="0" eaLnBrk="1" latinLnBrk="0" hangingPunct="1">
        <a:spcBef>
          <a:spcPts val="0"/>
        </a:spcBef>
        <a:spcAft>
          <a:spcPts val="600"/>
        </a:spcAft>
        <a:buFontTx/>
        <a:buBlip>
          <a:blip r:embed="rId17"/>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8pPr>
      <a:lvl9pPr marL="2625725" indent="-288925" algn="l" defTabSz="914400" rtl="0" eaLnBrk="1" latinLnBrk="0" hangingPunct="1">
        <a:spcBef>
          <a:spcPts val="0"/>
        </a:spcBef>
        <a:spcAft>
          <a:spcPts val="600"/>
        </a:spcAft>
        <a:buFontTx/>
        <a:buBlip>
          <a:blip r:embed="rId17"/>
        </a:buBlip>
        <a:defRPr lang="en-US" sz="1800" kern="1200" dirty="0">
          <a:solidFill>
            <a:schemeClr val="bg1"/>
          </a:solidFill>
          <a:effectLst>
            <a:outerShdw blurRad="38100" dist="38100" dir="2700000" algn="tl">
              <a:srgbClr val="000000">
                <a:alpha val="43137"/>
              </a:srgbClr>
            </a:outerShdw>
          </a:effectLst>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18.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slideLayout" Target="../slideLayouts/slideLayout1.xml"/><Relationship Id="rId1" Type="http://schemas.openxmlformats.org/officeDocument/2006/relationships/tags" Target="../tags/tag18.xml"/></Relationships>
</file>

<file path=ppt/slides/_rels/slide19.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12.wmf"/><Relationship Id="rId4" Type="http://schemas.openxmlformats.org/officeDocument/2006/relationships/image" Target="../media/image11.wmf"/></Relationships>
</file>

<file path=ppt/slides/_rels/slide20.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wmf"/></Relationships>
</file>

<file path=ppt/slides/_rels/slide21.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tags" Target="../tags/tag23.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21042312">
            <a:off x="619028" y="2983810"/>
            <a:ext cx="8086060" cy="1612607"/>
          </a:xfrm>
        </p:spPr>
        <p:txBody>
          <a:bodyPr/>
          <a:lstStyle/>
          <a:p>
            <a:r>
              <a:rPr lang="en-US" sz="3600" dirty="0" smtClean="0"/>
              <a:t>3.02 Position products/services to acquire desired business image.</a:t>
            </a:r>
            <a:endParaRPr lang="en-US" sz="3600" dirty="0"/>
          </a:p>
        </p:txBody>
      </p:sp>
      <p:sp>
        <p:nvSpPr>
          <p:cNvPr id="3" name="Subtitle 2"/>
          <p:cNvSpPr>
            <a:spLocks noGrp="1"/>
          </p:cNvSpPr>
          <p:nvPr>
            <p:ph type="subTitle" idx="1"/>
          </p:nvPr>
        </p:nvSpPr>
        <p:spPr/>
        <p:txBody>
          <a:bodyPr/>
          <a:lstStyle/>
          <a:p>
            <a:r>
              <a:rPr lang="en-US" dirty="0" smtClean="0"/>
              <a:t>Marketing</a:t>
            </a:r>
            <a:endParaRPr lang="en-US" dirty="0"/>
          </a:p>
        </p:txBody>
      </p:sp>
    </p:spTree>
    <p:custDataLst>
      <p:tags r:id="rId1"/>
    </p:custDataLst>
    <p:extLst>
      <p:ext uri="{BB962C8B-B14F-4D97-AF65-F5344CB8AC3E}">
        <p14:creationId xmlns:p14="http://schemas.microsoft.com/office/powerpoint/2010/main" val="19142759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Define:</a:t>
            </a:r>
            <a:endParaRPr lang="en-US" dirty="0"/>
          </a:p>
        </p:txBody>
      </p:sp>
      <p:sp>
        <p:nvSpPr>
          <p:cNvPr id="3" name="Content Placeholder 2"/>
          <p:cNvSpPr>
            <a:spLocks noGrp="1"/>
          </p:cNvSpPr>
          <p:nvPr>
            <p:ph idx="1"/>
          </p:nvPr>
        </p:nvSpPr>
        <p:spPr/>
        <p:txBody>
          <a:bodyPr>
            <a:normAutofit/>
          </a:bodyPr>
          <a:lstStyle/>
          <a:p>
            <a:pPr lvl="0"/>
            <a:r>
              <a:rPr lang="en-US" dirty="0">
                <a:effectLst/>
              </a:rPr>
              <a:t>Competitive Advantage – the set of unique features of a company and its products that are perceived by the target market as significant and superior to the competition. </a:t>
            </a:r>
          </a:p>
          <a:p>
            <a:pPr lvl="0"/>
            <a:r>
              <a:rPr lang="en-US" dirty="0">
                <a:effectLst/>
              </a:rPr>
              <a:t>Positioning – developing a specific marketing mix to influence potential customers’ overall perception of a brand, product line or organization in general. </a:t>
            </a:r>
          </a:p>
        </p:txBody>
      </p:sp>
    </p:spTree>
    <p:custDataLst>
      <p:tags r:id="rId1"/>
    </p:custDataLst>
    <p:extLst>
      <p:ext uri="{BB962C8B-B14F-4D97-AF65-F5344CB8AC3E}">
        <p14:creationId xmlns:p14="http://schemas.microsoft.com/office/powerpoint/2010/main" val="26655310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Describe the purpose of positioning.</a:t>
            </a:r>
            <a:endParaRPr lang="en-US" dirty="0"/>
          </a:p>
        </p:txBody>
      </p:sp>
      <p:sp>
        <p:nvSpPr>
          <p:cNvPr id="3" name="Content Placeholder 2"/>
          <p:cNvSpPr>
            <a:spLocks noGrp="1"/>
          </p:cNvSpPr>
          <p:nvPr>
            <p:ph idx="1"/>
          </p:nvPr>
        </p:nvSpPr>
        <p:spPr/>
        <p:txBody>
          <a:bodyPr>
            <a:normAutofit fontScale="92500" lnSpcReduction="10000"/>
          </a:bodyPr>
          <a:lstStyle/>
          <a:p>
            <a:r>
              <a:rPr lang="en-US" dirty="0">
                <a:effectLst/>
              </a:rPr>
              <a:t>Marketers use positioning to find a place for the product in the marketplace and to distinguish the product from competitors</a:t>
            </a:r>
            <a:r>
              <a:rPr lang="en-US" b="1" dirty="0">
                <a:effectLst/>
              </a:rPr>
              <a:t>. </a:t>
            </a:r>
            <a:endParaRPr lang="en-US" dirty="0">
              <a:effectLst/>
            </a:endParaRPr>
          </a:p>
          <a:p>
            <a:pPr marL="0" indent="0">
              <a:buNone/>
            </a:pPr>
            <a:endParaRPr lang="en-US" dirty="0">
              <a:effectLst/>
            </a:endParaRPr>
          </a:p>
          <a:p>
            <a:r>
              <a:rPr lang="en-US" dirty="0" smtClean="0">
                <a:effectLst/>
              </a:rPr>
              <a:t>The </a:t>
            </a:r>
            <a:r>
              <a:rPr lang="en-US" dirty="0">
                <a:effectLst/>
              </a:rPr>
              <a:t>actual position is how the customers see the product. The positioning and the actual position of the product are the same, if marketing has been successful. </a:t>
            </a:r>
          </a:p>
          <a:p>
            <a:endParaRPr lang="en-US" dirty="0"/>
          </a:p>
        </p:txBody>
      </p:sp>
    </p:spTree>
    <p:custDataLst>
      <p:tags r:id="rId1"/>
    </p:custDataLst>
    <p:extLst>
      <p:ext uri="{BB962C8B-B14F-4D97-AF65-F5344CB8AC3E}">
        <p14:creationId xmlns:p14="http://schemas.microsoft.com/office/powerpoint/2010/main" val="31432562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R</a:t>
            </a:r>
            <a:r>
              <a:rPr lang="en-US" sz="3600" dirty="0" smtClean="0"/>
              <a:t>elationship between the target market and positioning</a:t>
            </a:r>
            <a:endParaRPr lang="en-US" sz="3600" dirty="0"/>
          </a:p>
        </p:txBody>
      </p:sp>
      <p:sp>
        <p:nvSpPr>
          <p:cNvPr id="3" name="Content Placeholder 2"/>
          <p:cNvSpPr>
            <a:spLocks noGrp="1"/>
          </p:cNvSpPr>
          <p:nvPr>
            <p:ph idx="1"/>
          </p:nvPr>
        </p:nvSpPr>
        <p:spPr/>
        <p:txBody>
          <a:bodyPr/>
          <a:lstStyle/>
          <a:p>
            <a:r>
              <a:rPr lang="en-US" dirty="0">
                <a:effectLst/>
              </a:rPr>
              <a:t>The objective is for marketers to position their products to appeal to the desires and perceptions of a target market. </a:t>
            </a:r>
            <a:endParaRPr lang="en-US" dirty="0"/>
          </a:p>
        </p:txBody>
      </p:sp>
    </p:spTree>
    <p:custDataLst>
      <p:tags r:id="rId1"/>
    </p:custDataLst>
    <p:extLst>
      <p:ext uri="{BB962C8B-B14F-4D97-AF65-F5344CB8AC3E}">
        <p14:creationId xmlns:p14="http://schemas.microsoft.com/office/powerpoint/2010/main" val="39177913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Relationship between the competition and positioning.</a:t>
            </a:r>
            <a:endParaRPr lang="en-US" sz="3600" dirty="0"/>
          </a:p>
        </p:txBody>
      </p:sp>
      <p:sp>
        <p:nvSpPr>
          <p:cNvPr id="3" name="Content Placeholder 2"/>
          <p:cNvSpPr>
            <a:spLocks noGrp="1"/>
          </p:cNvSpPr>
          <p:nvPr>
            <p:ph idx="1"/>
          </p:nvPr>
        </p:nvSpPr>
        <p:spPr/>
        <p:txBody>
          <a:bodyPr>
            <a:normAutofit/>
          </a:bodyPr>
          <a:lstStyle/>
          <a:p>
            <a:r>
              <a:rPr lang="en-US" dirty="0">
                <a:effectLst/>
              </a:rPr>
              <a:t>It is important to use positioning to your advantage. You want to position your product so that customers will continue to purchase from you rather than the competition.  </a:t>
            </a:r>
          </a:p>
          <a:p>
            <a:r>
              <a:rPr lang="en-US" dirty="0" smtClean="0">
                <a:effectLst/>
              </a:rPr>
              <a:t>The </a:t>
            </a:r>
            <a:r>
              <a:rPr lang="en-US" dirty="0">
                <a:effectLst/>
              </a:rPr>
              <a:t>pricing, promotion, product development, and distribution strategies are all planned with an eye toward the competition. </a:t>
            </a:r>
          </a:p>
          <a:p>
            <a:endParaRPr lang="en-US" dirty="0"/>
          </a:p>
        </p:txBody>
      </p:sp>
    </p:spTree>
    <p:custDataLst>
      <p:tags r:id="rId1"/>
    </p:custDataLst>
    <p:extLst>
      <p:ext uri="{BB962C8B-B14F-4D97-AF65-F5344CB8AC3E}">
        <p14:creationId xmlns:p14="http://schemas.microsoft.com/office/powerpoint/2010/main" val="29003529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 Position</a:t>
            </a:r>
            <a:endParaRPr lang="en-US" dirty="0"/>
          </a:p>
        </p:txBody>
      </p:sp>
      <p:sp>
        <p:nvSpPr>
          <p:cNvPr id="3" name="Content Placeholder 2"/>
          <p:cNvSpPr>
            <a:spLocks noGrp="1"/>
          </p:cNvSpPr>
          <p:nvPr>
            <p:ph idx="1"/>
          </p:nvPr>
        </p:nvSpPr>
        <p:spPr/>
        <p:txBody>
          <a:bodyPr/>
          <a:lstStyle/>
          <a:p>
            <a:r>
              <a:rPr lang="en-US" dirty="0">
                <a:effectLst/>
              </a:rPr>
              <a:t>unique image of a product or service in a consumer’s mind relative to similar competitive offerings. </a:t>
            </a:r>
          </a:p>
        </p:txBody>
      </p:sp>
    </p:spTree>
    <p:custDataLst>
      <p:tags r:id="rId1"/>
    </p:custDataLst>
    <p:extLst>
      <p:ext uri="{BB962C8B-B14F-4D97-AF65-F5344CB8AC3E}">
        <p14:creationId xmlns:p14="http://schemas.microsoft.com/office/powerpoint/2010/main" val="528107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common bases for positioning:</a:t>
            </a:r>
            <a:endParaRPr lang="en-US" dirty="0"/>
          </a:p>
        </p:txBody>
      </p:sp>
      <p:sp>
        <p:nvSpPr>
          <p:cNvPr id="3" name="Content Placeholder 2"/>
          <p:cNvSpPr>
            <a:spLocks noGrp="1"/>
          </p:cNvSpPr>
          <p:nvPr>
            <p:ph idx="1"/>
          </p:nvPr>
        </p:nvSpPr>
        <p:spPr/>
        <p:txBody>
          <a:bodyPr>
            <a:noAutofit/>
          </a:bodyPr>
          <a:lstStyle/>
          <a:p>
            <a:pPr marL="457200" lvl="0" indent="-457200">
              <a:buFont typeface="+mj-lt"/>
              <a:buAutoNum type="arabicPeriod"/>
            </a:pPr>
            <a:r>
              <a:rPr lang="en-US" dirty="0">
                <a:effectLst/>
              </a:rPr>
              <a:t>Attribute- one way of positioning a product is to highlight a product feature or attribute</a:t>
            </a:r>
            <a:r>
              <a:rPr lang="en-US" dirty="0" smtClean="0">
                <a:effectLst/>
              </a:rPr>
              <a:t>.</a:t>
            </a:r>
            <a:endParaRPr lang="en-US" dirty="0">
              <a:effectLst/>
            </a:endParaRPr>
          </a:p>
          <a:p>
            <a:pPr marL="457200" lvl="0" indent="-457200">
              <a:buFont typeface="+mj-lt"/>
              <a:buAutoNum type="arabicPeriod"/>
            </a:pPr>
            <a:r>
              <a:rPr lang="en-US" dirty="0">
                <a:effectLst/>
              </a:rPr>
              <a:t>Price and Quality – this position strategy may stress high price as a sign of quality, or emphasize low price as an indication of value. </a:t>
            </a:r>
          </a:p>
          <a:p>
            <a:pPr marL="457200" lvl="0" indent="-457200">
              <a:buFont typeface="+mj-lt"/>
              <a:buAutoNum type="arabicPeriod"/>
            </a:pPr>
            <a:r>
              <a:rPr lang="en-US" dirty="0">
                <a:effectLst/>
              </a:rPr>
              <a:t>Use or Application – stressing unique uses or applications can be an effective means of positioning a product. </a:t>
            </a:r>
          </a:p>
        </p:txBody>
      </p:sp>
    </p:spTree>
    <p:custDataLst>
      <p:tags r:id="rId1"/>
    </p:custDataLst>
    <p:extLst>
      <p:ext uri="{BB962C8B-B14F-4D97-AF65-F5344CB8AC3E}">
        <p14:creationId xmlns:p14="http://schemas.microsoft.com/office/powerpoint/2010/main" val="41079557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 common bases for positioning:</a:t>
            </a:r>
          </a:p>
        </p:txBody>
      </p:sp>
      <p:sp>
        <p:nvSpPr>
          <p:cNvPr id="3" name="Content Placeholder 2"/>
          <p:cNvSpPr>
            <a:spLocks noGrp="1"/>
          </p:cNvSpPr>
          <p:nvPr>
            <p:ph idx="1"/>
          </p:nvPr>
        </p:nvSpPr>
        <p:spPr/>
        <p:txBody>
          <a:bodyPr>
            <a:normAutofit fontScale="92500" lnSpcReduction="10000"/>
          </a:bodyPr>
          <a:lstStyle/>
          <a:p>
            <a:pPr marL="457200" lvl="0" indent="-457200">
              <a:buFont typeface="+mj-lt"/>
              <a:buAutoNum type="arabicPeriod" startAt="4"/>
            </a:pPr>
            <a:r>
              <a:rPr lang="en-US" dirty="0">
                <a:effectLst/>
              </a:rPr>
              <a:t>Product User – this positioning strategy encourages use of a product or service by associating a personality or type of user with the product. </a:t>
            </a:r>
          </a:p>
          <a:p>
            <a:pPr marL="457200" lvl="0" indent="-457200">
              <a:buFont typeface="+mj-lt"/>
              <a:buAutoNum type="arabicPeriod" startAt="4"/>
            </a:pPr>
            <a:r>
              <a:rPr lang="en-US" dirty="0">
                <a:effectLst/>
              </a:rPr>
              <a:t>Product Classification – when positioning according to product class, the objective is to associate the product with a particular category of products. </a:t>
            </a:r>
          </a:p>
          <a:p>
            <a:pPr marL="457200" lvl="0" indent="-457200">
              <a:buFont typeface="+mj-lt"/>
              <a:buAutoNum type="arabicPeriod" startAt="4"/>
            </a:pPr>
            <a:r>
              <a:rPr lang="en-US" dirty="0">
                <a:effectLst/>
              </a:rPr>
              <a:t>Competitor – sometimes marketers make an effort to demonstrate how they are positioned against the competitors that hold a strong market position. </a:t>
            </a:r>
          </a:p>
        </p:txBody>
      </p:sp>
    </p:spTree>
    <p:custDataLst>
      <p:tags r:id="rId1"/>
    </p:custDataLst>
    <p:extLst>
      <p:ext uri="{BB962C8B-B14F-4D97-AF65-F5344CB8AC3E}">
        <p14:creationId xmlns:p14="http://schemas.microsoft.com/office/powerpoint/2010/main" val="35090904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Positioning strategy</a:t>
            </a:r>
            <a:endParaRPr lang="en-US" dirty="0"/>
          </a:p>
        </p:txBody>
      </p:sp>
      <p:sp>
        <p:nvSpPr>
          <p:cNvPr id="3" name="Content Placeholder 2"/>
          <p:cNvSpPr>
            <a:spLocks noGrp="1"/>
          </p:cNvSpPr>
          <p:nvPr>
            <p:ph idx="1"/>
          </p:nvPr>
        </p:nvSpPr>
        <p:spPr/>
        <p:txBody>
          <a:bodyPr/>
          <a:lstStyle/>
          <a:p>
            <a:r>
              <a:rPr lang="en-US" dirty="0" smtClean="0">
                <a:effectLst/>
              </a:rPr>
              <a:t>Outlines </a:t>
            </a:r>
            <a:r>
              <a:rPr lang="en-US" dirty="0">
                <a:effectLst/>
              </a:rPr>
              <a:t>how a company is going to present its product or service to the consumer and how it will compete in the marketplace. </a:t>
            </a:r>
            <a:endParaRPr lang="en-US" dirty="0"/>
          </a:p>
        </p:txBody>
      </p:sp>
    </p:spTree>
    <p:custDataLst>
      <p:tags r:id="rId1"/>
    </p:custDataLst>
    <p:extLst>
      <p:ext uri="{BB962C8B-B14F-4D97-AF65-F5344CB8AC3E}">
        <p14:creationId xmlns:p14="http://schemas.microsoft.com/office/powerpoint/2010/main" val="7998242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Positioning strategies usually revolve around three major areas:</a:t>
            </a:r>
            <a:endParaRPr lang="en-US" sz="3600" dirty="0"/>
          </a:p>
        </p:txBody>
      </p:sp>
      <p:sp>
        <p:nvSpPr>
          <p:cNvPr id="3" name="Content Placeholder 2"/>
          <p:cNvSpPr>
            <a:spLocks noGrp="1"/>
          </p:cNvSpPr>
          <p:nvPr>
            <p:ph idx="1"/>
          </p:nvPr>
        </p:nvSpPr>
        <p:spPr>
          <a:xfrm>
            <a:off x="466888" y="3012142"/>
            <a:ext cx="8329280" cy="3635776"/>
          </a:xfrm>
        </p:spPr>
        <p:txBody>
          <a:bodyPr>
            <a:normAutofit fontScale="85000" lnSpcReduction="20000"/>
          </a:bodyPr>
          <a:lstStyle/>
          <a:p>
            <a:pPr lvl="0"/>
            <a:r>
              <a:rPr lang="en-US" dirty="0">
                <a:effectLst/>
              </a:rPr>
              <a:t>Consumer perception – are the images consumers have of competing goods and services in the marketplace. </a:t>
            </a:r>
          </a:p>
          <a:p>
            <a:pPr lvl="0"/>
            <a:r>
              <a:rPr lang="en-US" dirty="0">
                <a:effectLst/>
              </a:rPr>
              <a:t>Competitors in the marketplace – The ideal situation are when consumers perceive a business’s products to be superior to its competitors’ products or services. </a:t>
            </a:r>
            <a:endParaRPr lang="en-US" dirty="0" smtClean="0">
              <a:effectLst/>
            </a:endParaRPr>
          </a:p>
          <a:p>
            <a:pPr lvl="2"/>
            <a:r>
              <a:rPr lang="en-US" dirty="0" smtClean="0">
                <a:effectLst/>
              </a:rPr>
              <a:t>A </a:t>
            </a:r>
            <a:r>
              <a:rPr lang="en-US" dirty="0">
                <a:effectLst/>
              </a:rPr>
              <a:t>great deal of marketing efforts is used in competitive positioning. </a:t>
            </a:r>
          </a:p>
          <a:p>
            <a:r>
              <a:rPr lang="en-US" dirty="0">
                <a:effectLst/>
              </a:rPr>
              <a:t>Changes in the business environment – organizations need to be aware of changes in the business environment that might effect the position of their products or services. </a:t>
            </a:r>
            <a:endParaRPr lang="en-US" dirty="0" smtClean="0">
              <a:effectLst/>
            </a:endParaRPr>
          </a:p>
          <a:p>
            <a:pPr lvl="2"/>
            <a:r>
              <a:rPr lang="en-US" dirty="0" smtClean="0">
                <a:effectLst/>
              </a:rPr>
              <a:t>This </a:t>
            </a:r>
            <a:r>
              <a:rPr lang="en-US" dirty="0">
                <a:effectLst/>
              </a:rPr>
              <a:t>includes new products, changing consumer needs, new technology, negative publicity, and resources availability. </a:t>
            </a:r>
            <a:endParaRPr lang="en-US" dirty="0"/>
          </a:p>
        </p:txBody>
      </p:sp>
    </p:spTree>
    <p:custDataLst>
      <p:tags r:id="rId1"/>
    </p:custDataLst>
    <p:extLst>
      <p:ext uri="{BB962C8B-B14F-4D97-AF65-F5344CB8AC3E}">
        <p14:creationId xmlns:p14="http://schemas.microsoft.com/office/powerpoint/2010/main" val="15865793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3.02 – </a:t>
            </a:r>
            <a:r>
              <a:rPr lang="en-US" dirty="0" smtClean="0"/>
              <a:t>Continued</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5320805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Characteristics of a good brand name.</a:t>
            </a:r>
            <a:endParaRPr lang="en-US" dirty="0"/>
          </a:p>
        </p:txBody>
      </p:sp>
      <p:sp>
        <p:nvSpPr>
          <p:cNvPr id="3" name="Content Placeholder 2"/>
          <p:cNvSpPr>
            <a:spLocks noGrp="1"/>
          </p:cNvSpPr>
          <p:nvPr>
            <p:ph idx="1"/>
          </p:nvPr>
        </p:nvSpPr>
        <p:spPr>
          <a:xfrm>
            <a:off x="560266" y="3012142"/>
            <a:ext cx="7869360" cy="3635776"/>
          </a:xfrm>
        </p:spPr>
        <p:txBody>
          <a:bodyPr>
            <a:normAutofit lnSpcReduction="10000"/>
          </a:bodyPr>
          <a:lstStyle/>
          <a:p>
            <a:r>
              <a:rPr lang="en-US" sz="2800" b="1" i="1" u="sng" dirty="0" smtClean="0"/>
              <a:t>The name should:</a:t>
            </a:r>
          </a:p>
          <a:p>
            <a:pPr lvl="1"/>
            <a:r>
              <a:rPr lang="en-US" dirty="0" smtClean="0"/>
              <a:t>Describe the product’s benefits and uses</a:t>
            </a:r>
          </a:p>
          <a:p>
            <a:pPr lvl="1"/>
            <a:r>
              <a:rPr lang="en-US" dirty="0" smtClean="0"/>
              <a:t>Be easy to read, pronounce, and remember</a:t>
            </a:r>
          </a:p>
          <a:p>
            <a:pPr lvl="1"/>
            <a:r>
              <a:rPr lang="en-US" dirty="0" smtClean="0"/>
              <a:t>Create appealing images</a:t>
            </a:r>
          </a:p>
          <a:p>
            <a:pPr lvl="1"/>
            <a:r>
              <a:rPr lang="en-US" dirty="0" smtClean="0"/>
              <a:t>Be distinctive</a:t>
            </a:r>
          </a:p>
          <a:p>
            <a:pPr lvl="1"/>
            <a:r>
              <a:rPr lang="en-US" dirty="0" smtClean="0"/>
              <a:t>Be adaptable</a:t>
            </a:r>
          </a:p>
          <a:p>
            <a:pPr lvl="1"/>
            <a:r>
              <a:rPr lang="en-US" dirty="0" smtClean="0"/>
              <a:t>Be legally available for use</a:t>
            </a:r>
          </a:p>
          <a:p>
            <a:pPr lvl="1"/>
            <a:r>
              <a:rPr lang="en-US" dirty="0" smtClean="0"/>
              <a:t>Be appropriate for packaging and advertising</a:t>
            </a:r>
            <a:endParaRPr lang="en-US" dirty="0"/>
          </a:p>
        </p:txBody>
      </p:sp>
      <p:pic>
        <p:nvPicPr>
          <p:cNvPr id="4" name="Picture 5" descr="icon_apple"/>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525533" y="115312"/>
            <a:ext cx="1256288" cy="125628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descr="nike_swoosh"/>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rot="1705074">
            <a:off x="6771306" y="2602463"/>
            <a:ext cx="2055946" cy="99441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2" descr="zzmicheytds"/>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091924" y="4769168"/>
            <a:ext cx="1689897" cy="125705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0" descr="logo-ralph-lauren"/>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5334000" y="4807027"/>
            <a:ext cx="1163638" cy="12192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0736905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Levels of Brand Loyalty</a:t>
            </a:r>
            <a:endParaRPr lang="en-US" dirty="0"/>
          </a:p>
        </p:txBody>
      </p:sp>
      <p:sp>
        <p:nvSpPr>
          <p:cNvPr id="3" name="Content Placeholder 2"/>
          <p:cNvSpPr>
            <a:spLocks noGrp="1"/>
          </p:cNvSpPr>
          <p:nvPr>
            <p:ph idx="1"/>
          </p:nvPr>
        </p:nvSpPr>
        <p:spPr/>
        <p:txBody>
          <a:bodyPr>
            <a:normAutofit/>
          </a:bodyPr>
          <a:lstStyle/>
          <a:p>
            <a:pPr lvl="0"/>
            <a:r>
              <a:rPr lang="en-US" dirty="0">
                <a:effectLst/>
              </a:rPr>
              <a:t>Brand Recognition – is when consumers become aware of a brand and know a bit about it.</a:t>
            </a:r>
          </a:p>
          <a:p>
            <a:pPr lvl="0"/>
            <a:r>
              <a:rPr lang="en-US" dirty="0">
                <a:effectLst/>
              </a:rPr>
              <a:t>Brand Preference – when consumers prefer to purchase a certain product brand based on their positive experience with the brand. </a:t>
            </a:r>
          </a:p>
          <a:p>
            <a:pPr lvl="0"/>
            <a:r>
              <a:rPr lang="en-US" dirty="0">
                <a:effectLst/>
              </a:rPr>
              <a:t>Brand Insistence – when the consumer insist on “their” brand and will not accept substitutes</a:t>
            </a:r>
            <a:r>
              <a:rPr lang="en-US" dirty="0" smtClean="0">
                <a:effectLst/>
              </a:rPr>
              <a:t>.</a:t>
            </a:r>
            <a:endParaRPr lang="en-US" dirty="0">
              <a:effectLst/>
            </a:endParaRPr>
          </a:p>
        </p:txBody>
      </p:sp>
    </p:spTree>
    <p:custDataLst>
      <p:tags r:id="rId1"/>
    </p:custDataLst>
    <p:extLst>
      <p:ext uri="{BB962C8B-B14F-4D97-AF65-F5344CB8AC3E}">
        <p14:creationId xmlns:p14="http://schemas.microsoft.com/office/powerpoint/2010/main" val="7368932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Brand Strategies</a:t>
            </a:r>
            <a:endParaRPr lang="en-US" dirty="0"/>
          </a:p>
        </p:txBody>
      </p:sp>
      <p:sp>
        <p:nvSpPr>
          <p:cNvPr id="3" name="Content Placeholder 2"/>
          <p:cNvSpPr>
            <a:spLocks noGrp="1"/>
          </p:cNvSpPr>
          <p:nvPr>
            <p:ph idx="1"/>
          </p:nvPr>
        </p:nvSpPr>
        <p:spPr>
          <a:xfrm>
            <a:off x="280133" y="2819400"/>
            <a:ext cx="8590737" cy="3903214"/>
          </a:xfrm>
        </p:spPr>
        <p:txBody>
          <a:bodyPr>
            <a:normAutofit fontScale="70000" lnSpcReduction="20000"/>
          </a:bodyPr>
          <a:lstStyle/>
          <a:p>
            <a:pPr lvl="0"/>
            <a:r>
              <a:rPr lang="en-US" dirty="0">
                <a:effectLst/>
              </a:rPr>
              <a:t>Brand Positioning – means the way consumers see the brand as compared to a competitive brand. </a:t>
            </a:r>
          </a:p>
          <a:p>
            <a:pPr lvl="0"/>
            <a:r>
              <a:rPr lang="en-US" dirty="0">
                <a:effectLst/>
              </a:rPr>
              <a:t>Brand extension – in which an existing brand name is used for a new or improved product line. Starbucks extends its coffee line to include ice cream and candy bars.</a:t>
            </a:r>
          </a:p>
          <a:p>
            <a:pPr lvl="0"/>
            <a:r>
              <a:rPr lang="en-US" dirty="0">
                <a:effectLst/>
              </a:rPr>
              <a:t>Brand licensing - allows one company to use another’s brand name, logo, or character for a fee.  </a:t>
            </a:r>
            <a:endParaRPr lang="en-US" dirty="0" smtClean="0">
              <a:effectLst/>
            </a:endParaRPr>
          </a:p>
          <a:p>
            <a:pPr lvl="2"/>
            <a:r>
              <a:rPr lang="en-US" dirty="0" smtClean="0">
                <a:effectLst/>
              </a:rPr>
              <a:t>For </a:t>
            </a:r>
            <a:r>
              <a:rPr lang="en-US" dirty="0">
                <a:effectLst/>
              </a:rPr>
              <a:t>example, Tommy Hilfiger may let them use his name on jewelry or perfume.</a:t>
            </a:r>
          </a:p>
          <a:p>
            <a:pPr lvl="0"/>
            <a:r>
              <a:rPr lang="en-US" dirty="0">
                <a:effectLst/>
              </a:rPr>
              <a:t>Co-branding. – occurs when companies join forces to increase recognition, customer loyalty, and sales of both brands. </a:t>
            </a:r>
            <a:endParaRPr lang="en-US" dirty="0" smtClean="0">
              <a:effectLst/>
            </a:endParaRPr>
          </a:p>
          <a:p>
            <a:pPr lvl="2"/>
            <a:r>
              <a:rPr lang="en-US" dirty="0" smtClean="0">
                <a:effectLst/>
              </a:rPr>
              <a:t>For </a:t>
            </a:r>
            <a:r>
              <a:rPr lang="en-US" dirty="0">
                <a:effectLst/>
              </a:rPr>
              <a:t>example, KFC and Pizza Hut in the same building, etc. It benefits both companies and increases their profits</a:t>
            </a:r>
            <a:r>
              <a:rPr lang="en-US" dirty="0" smtClean="0">
                <a:effectLst/>
              </a:rPr>
              <a:t>.</a:t>
            </a:r>
            <a:endParaRPr lang="en-US" dirty="0">
              <a:effectLst/>
            </a:endParaRPr>
          </a:p>
        </p:txBody>
      </p:sp>
    </p:spTree>
    <p:custDataLst>
      <p:tags r:id="rId1"/>
    </p:custDataLst>
    <p:extLst>
      <p:ext uri="{BB962C8B-B14F-4D97-AF65-F5344CB8AC3E}">
        <p14:creationId xmlns:p14="http://schemas.microsoft.com/office/powerpoint/2010/main" val="15896342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Describe considerations for International Branding</a:t>
            </a:r>
            <a:endParaRPr lang="en-US" dirty="0"/>
          </a:p>
        </p:txBody>
      </p:sp>
      <p:sp>
        <p:nvSpPr>
          <p:cNvPr id="3" name="Content Placeholder 2"/>
          <p:cNvSpPr>
            <a:spLocks noGrp="1"/>
          </p:cNvSpPr>
          <p:nvPr>
            <p:ph idx="1"/>
          </p:nvPr>
        </p:nvSpPr>
        <p:spPr/>
        <p:txBody>
          <a:bodyPr/>
          <a:lstStyle/>
          <a:p>
            <a:pPr lvl="0"/>
            <a:r>
              <a:rPr lang="en-US" dirty="0">
                <a:effectLst/>
              </a:rPr>
              <a:t>Marketers must research their brands to determine whether they would be acceptable in different countries.</a:t>
            </a:r>
            <a:endParaRPr lang="en-US" sz="2000" dirty="0">
              <a:effectLst/>
            </a:endParaRPr>
          </a:p>
          <a:p>
            <a:pPr lvl="2"/>
            <a:r>
              <a:rPr lang="en-US" dirty="0">
                <a:effectLst/>
              </a:rPr>
              <a:t> How would the brand be pronounced in Italian, Spanish, German, etc.</a:t>
            </a:r>
            <a:endParaRPr lang="en-US" sz="1800" dirty="0">
              <a:effectLst/>
            </a:endParaRPr>
          </a:p>
          <a:p>
            <a:pPr lvl="2"/>
            <a:r>
              <a:rPr lang="en-US" dirty="0">
                <a:effectLst/>
              </a:rPr>
              <a:t>Is the brand name a culturally taboo in certain areas of the world</a:t>
            </a:r>
            <a:r>
              <a:rPr lang="en-US" dirty="0" smtClean="0">
                <a:effectLst/>
              </a:rPr>
              <a:t>.</a:t>
            </a:r>
            <a:endParaRPr lang="en-US" sz="1800" dirty="0">
              <a:effectLst/>
            </a:endParaRPr>
          </a:p>
        </p:txBody>
      </p:sp>
    </p:spTree>
    <p:custDataLst>
      <p:tags r:id="rId1"/>
    </p:custDataLst>
    <p:extLst>
      <p:ext uri="{BB962C8B-B14F-4D97-AF65-F5344CB8AC3E}">
        <p14:creationId xmlns:p14="http://schemas.microsoft.com/office/powerpoint/2010/main" val="42293022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Explain the Impact of the Internet on Branding</a:t>
            </a:r>
            <a:endParaRPr lang="en-US" dirty="0"/>
          </a:p>
        </p:txBody>
      </p:sp>
      <p:sp>
        <p:nvSpPr>
          <p:cNvPr id="3" name="Content Placeholder 2"/>
          <p:cNvSpPr>
            <a:spLocks noGrp="1"/>
          </p:cNvSpPr>
          <p:nvPr>
            <p:ph idx="1"/>
          </p:nvPr>
        </p:nvSpPr>
        <p:spPr/>
        <p:txBody>
          <a:bodyPr>
            <a:normAutofit fontScale="92500" lnSpcReduction="10000"/>
          </a:bodyPr>
          <a:lstStyle/>
          <a:p>
            <a:pPr lvl="0"/>
            <a:r>
              <a:rPr lang="en-US" dirty="0">
                <a:effectLst/>
              </a:rPr>
              <a:t>If a company wants its brand to be successful it must have a web presence. </a:t>
            </a:r>
          </a:p>
          <a:p>
            <a:pPr lvl="0"/>
            <a:r>
              <a:rPr lang="en-US" dirty="0">
                <a:effectLst/>
              </a:rPr>
              <a:t>Most companies must determine what URLs are available. They need to search out or create URLs, and web addresses that represent their brands.</a:t>
            </a:r>
          </a:p>
          <a:p>
            <a:pPr lvl="0"/>
            <a:r>
              <a:rPr lang="en-US" dirty="0">
                <a:effectLst/>
              </a:rPr>
              <a:t>It is also more common for companies to promote their product using social media sites such as Facebook and Twitter to keep up with consumers of a younger demographic. </a:t>
            </a:r>
          </a:p>
        </p:txBody>
      </p:sp>
    </p:spTree>
    <p:custDataLst>
      <p:tags r:id="rId1"/>
    </p:custDataLst>
    <p:extLst>
      <p:ext uri="{BB962C8B-B14F-4D97-AF65-F5344CB8AC3E}">
        <p14:creationId xmlns:p14="http://schemas.microsoft.com/office/powerpoint/2010/main" val="39351006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 employees’ Role in Branding</a:t>
            </a:r>
            <a:endParaRPr lang="en-US" dirty="0"/>
          </a:p>
        </p:txBody>
      </p:sp>
      <p:sp>
        <p:nvSpPr>
          <p:cNvPr id="3" name="Content Placeholder 2"/>
          <p:cNvSpPr>
            <a:spLocks noGrp="1"/>
          </p:cNvSpPr>
          <p:nvPr>
            <p:ph idx="1"/>
          </p:nvPr>
        </p:nvSpPr>
        <p:spPr/>
        <p:txBody>
          <a:bodyPr/>
          <a:lstStyle/>
          <a:p>
            <a:pPr lvl="0"/>
            <a:r>
              <a:rPr lang="en-US" dirty="0">
                <a:effectLst/>
              </a:rPr>
              <a:t>It is important for employees to take an active role in the branding process. Employees are the “face” of the company. Most customers interact with the employees. The interactions with the company help shape their opinions of the brand. The company needs to promote its brand image to the employees so the employees can live the brand vision and promote it to customers. </a:t>
            </a:r>
          </a:p>
        </p:txBody>
      </p:sp>
    </p:spTree>
    <p:custDataLst>
      <p:tags r:id="rId1"/>
    </p:custDataLst>
    <p:extLst>
      <p:ext uri="{BB962C8B-B14F-4D97-AF65-F5344CB8AC3E}">
        <p14:creationId xmlns:p14="http://schemas.microsoft.com/office/powerpoint/2010/main" val="17544205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ctrTitle"/>
          </p:nvPr>
        </p:nvSpPr>
        <p:spPr>
          <a:xfrm>
            <a:off x="1143000" y="914400"/>
            <a:ext cx="7380288" cy="1316038"/>
          </a:xfrm>
          <a:extLst>
            <a:ext uri="{909E8E84-426E-40DD-AFC4-6F175D3DCCD1}">
              <a14:hiddenFill xmlns:a14="http://schemas.microsoft.com/office/drawing/2010/main">
                <a:solidFill>
                  <a:srgbClr val="0033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eaLnBrk="1" hangingPunct="1"/>
            <a:r>
              <a:rPr lang="en-US" sz="4400" b="1" smtClean="0"/>
              <a:t>3.02 – Forms of Branding</a:t>
            </a:r>
          </a:p>
        </p:txBody>
      </p:sp>
      <p:pic>
        <p:nvPicPr>
          <p:cNvPr id="3074" name="Picture 6" descr="BD07158_"/>
          <p:cNvPicPr>
            <a:picLocks noChangeAspect="1" noChangeArrowheads="1"/>
          </p:cNvPicPr>
          <p:nvPr/>
        </p:nvPicPr>
        <p:blipFill>
          <a:blip r:embed="rId3" cstate="print"/>
          <a:srcRect/>
          <a:stretch>
            <a:fillRect/>
          </a:stretch>
        </p:blipFill>
        <p:spPr bwMode="auto">
          <a:xfrm>
            <a:off x="3962400" y="3352800"/>
            <a:ext cx="2438400" cy="2147888"/>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27894797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p:txBody>
          <a:bodyPr/>
          <a:lstStyle/>
          <a:p>
            <a:pPr eaLnBrk="1" hangingPunct="1">
              <a:defRPr/>
            </a:pPr>
            <a:r>
              <a:rPr lang="en-US" b="1" smtClean="0">
                <a:ea typeface="+mj-ea"/>
              </a:rPr>
              <a:t>Forms of Branding</a:t>
            </a:r>
          </a:p>
        </p:txBody>
      </p:sp>
      <p:sp>
        <p:nvSpPr>
          <p:cNvPr id="5123" name="Rectangle 1027"/>
          <p:cNvSpPr>
            <a:spLocks noGrp="1" noChangeArrowheads="1"/>
          </p:cNvSpPr>
          <p:nvPr>
            <p:ph type="body" idx="1"/>
          </p:nvPr>
        </p:nvSpPr>
        <p:spPr/>
        <p:txBody>
          <a:bodyPr/>
          <a:lstStyle/>
          <a:p>
            <a:pPr eaLnBrk="1" hangingPunct="1">
              <a:buFont typeface="Wingdings" charset="0"/>
              <a:buChar char="w"/>
              <a:defRPr/>
            </a:pPr>
            <a:r>
              <a:rPr lang="en-US" sz="4000" dirty="0" smtClean="0">
                <a:ea typeface="+mn-ea"/>
              </a:rPr>
              <a:t>A brand is a design, name, symbol, term or word that distinguishes and identifies a company and/or products or services</a:t>
            </a:r>
          </a:p>
        </p:txBody>
      </p:sp>
      <p:pic>
        <p:nvPicPr>
          <p:cNvPr id="4099" name="Picture 1028" descr="j0178308"/>
          <p:cNvPicPr>
            <a:picLocks noChangeAspect="1" noChangeArrowheads="1" noCrop="1"/>
          </p:cNvPicPr>
          <p:nvPr/>
        </p:nvPicPr>
        <p:blipFill>
          <a:blip r:embed="rId3" cstate="print"/>
          <a:srcRect/>
          <a:stretch>
            <a:fillRect/>
          </a:stretch>
        </p:blipFill>
        <p:spPr bwMode="auto">
          <a:xfrm>
            <a:off x="7714444" y="5547574"/>
            <a:ext cx="1429555" cy="1310425"/>
          </a:xfrm>
          <a:prstGeom prst="rect">
            <a:avLst/>
          </a:prstGeom>
          <a:noFill/>
          <a:ln w="9525">
            <a:noFill/>
            <a:miter lim="800000"/>
            <a:headEnd/>
            <a:tailEnd/>
          </a:ln>
        </p:spPr>
      </p:pic>
      <p:pic>
        <p:nvPicPr>
          <p:cNvPr id="4100" name="Picture 1029" descr="SY01007_"/>
          <p:cNvPicPr>
            <a:picLocks noChangeAspect="1" noChangeArrowheads="1"/>
          </p:cNvPicPr>
          <p:nvPr/>
        </p:nvPicPr>
        <p:blipFill>
          <a:blip r:embed="rId4" cstate="print"/>
          <a:srcRect/>
          <a:stretch>
            <a:fillRect/>
          </a:stretch>
        </p:blipFill>
        <p:spPr bwMode="auto">
          <a:xfrm>
            <a:off x="1600200" y="762000"/>
            <a:ext cx="914400" cy="914400"/>
          </a:xfrm>
          <a:prstGeom prst="rect">
            <a:avLst/>
          </a:prstGeom>
          <a:noFill/>
          <a:ln w="9525">
            <a:noFill/>
            <a:miter lim="800000"/>
            <a:headEnd/>
            <a:tailEnd/>
          </a:ln>
        </p:spPr>
      </p:pic>
      <p:pic>
        <p:nvPicPr>
          <p:cNvPr id="4101" name="Picture 1030" descr="SY01009_"/>
          <p:cNvPicPr>
            <a:picLocks noChangeAspect="1" noChangeArrowheads="1"/>
          </p:cNvPicPr>
          <p:nvPr/>
        </p:nvPicPr>
        <p:blipFill>
          <a:blip r:embed="rId5" cstate="print"/>
          <a:srcRect/>
          <a:stretch>
            <a:fillRect/>
          </a:stretch>
        </p:blipFill>
        <p:spPr bwMode="auto">
          <a:xfrm>
            <a:off x="4782355" y="5547574"/>
            <a:ext cx="1219200" cy="1214438"/>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7751561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p:txBody>
          <a:bodyPr/>
          <a:lstStyle/>
          <a:p>
            <a:pPr eaLnBrk="1" hangingPunct="1">
              <a:defRPr/>
            </a:pPr>
            <a:r>
              <a:rPr lang="en-US" b="1" smtClean="0">
                <a:ea typeface="+mj-ea"/>
              </a:rPr>
              <a:t>Forms of Branding</a:t>
            </a:r>
          </a:p>
        </p:txBody>
      </p:sp>
      <p:sp>
        <p:nvSpPr>
          <p:cNvPr id="1027" name="Rectangle 3"/>
          <p:cNvSpPr>
            <a:spLocks noGrp="1" noChangeArrowheads="1"/>
          </p:cNvSpPr>
          <p:nvPr>
            <p:ph type="body" idx="1"/>
          </p:nvPr>
        </p:nvSpPr>
        <p:spPr>
          <a:xfrm>
            <a:off x="712788" y="2588654"/>
            <a:ext cx="7716838" cy="3388658"/>
          </a:xfrm>
        </p:spPr>
        <p:txBody>
          <a:bodyPr>
            <a:normAutofit fontScale="92500" lnSpcReduction="10000"/>
          </a:bodyPr>
          <a:lstStyle/>
          <a:p>
            <a:pPr eaLnBrk="1" hangingPunct="1">
              <a:buFont typeface="Wingdings" charset="0"/>
              <a:buChar char="w"/>
              <a:defRPr/>
            </a:pPr>
            <a:r>
              <a:rPr lang="en-US" sz="4000" dirty="0" smtClean="0">
                <a:ea typeface="+mn-ea"/>
              </a:rPr>
              <a:t>A corporate brand represents the entire company or organization</a:t>
            </a:r>
          </a:p>
          <a:p>
            <a:pPr eaLnBrk="1" hangingPunct="1">
              <a:buFont typeface="Wingdings" charset="0"/>
              <a:buChar char="w"/>
              <a:defRPr/>
            </a:pPr>
            <a:r>
              <a:rPr lang="en-US" sz="4000" dirty="0" smtClean="0">
                <a:ea typeface="+mn-ea"/>
              </a:rPr>
              <a:t>For example, Coca-Cola, Ford, McDonalds, Kraft or Microsoft</a:t>
            </a:r>
          </a:p>
          <a:p>
            <a:pPr eaLnBrk="1" hangingPunct="1">
              <a:buFont typeface="Wingdings" charset="0"/>
              <a:buChar char="w"/>
              <a:defRPr/>
            </a:pPr>
            <a:endParaRPr lang="en-US" sz="4000" dirty="0" smtClean="0">
              <a:ea typeface="+mn-ea"/>
            </a:endParaRPr>
          </a:p>
        </p:txBody>
      </p:sp>
      <p:pic>
        <p:nvPicPr>
          <p:cNvPr id="6147" name="Picture 4" descr="j0149993"/>
          <p:cNvPicPr>
            <a:picLocks noChangeAspect="1" noChangeArrowheads="1"/>
          </p:cNvPicPr>
          <p:nvPr/>
        </p:nvPicPr>
        <p:blipFill>
          <a:blip r:embed="rId3" cstate="print"/>
          <a:srcRect/>
          <a:stretch>
            <a:fillRect/>
          </a:stretch>
        </p:blipFill>
        <p:spPr bwMode="auto">
          <a:xfrm>
            <a:off x="7585656" y="5410253"/>
            <a:ext cx="1285294" cy="1318740"/>
          </a:xfrm>
          <a:prstGeom prst="rect">
            <a:avLst/>
          </a:prstGeom>
          <a:noFill/>
          <a:ln w="9525">
            <a:noFill/>
            <a:miter lim="800000"/>
            <a:headEnd/>
            <a:tailEnd/>
          </a:ln>
        </p:spPr>
      </p:pic>
      <p:pic>
        <p:nvPicPr>
          <p:cNvPr id="6148" name="Picture 6" descr="j0312160"/>
          <p:cNvPicPr>
            <a:picLocks noChangeAspect="1" noChangeArrowheads="1"/>
          </p:cNvPicPr>
          <p:nvPr/>
        </p:nvPicPr>
        <p:blipFill>
          <a:blip r:embed="rId4" cstate="print"/>
          <a:srcRect/>
          <a:stretch>
            <a:fillRect/>
          </a:stretch>
        </p:blipFill>
        <p:spPr bwMode="auto">
          <a:xfrm>
            <a:off x="838201" y="5405990"/>
            <a:ext cx="1634544" cy="1323003"/>
          </a:xfrm>
          <a:prstGeom prst="rect">
            <a:avLst/>
          </a:prstGeom>
          <a:noFill/>
          <a:ln w="9525">
            <a:noFill/>
            <a:miter lim="800000"/>
            <a:headEnd/>
            <a:tailEnd/>
          </a:ln>
        </p:spPr>
      </p:pic>
      <p:pic>
        <p:nvPicPr>
          <p:cNvPr id="6149" name="Picture 1026" descr="ford-logo-best_100168936_s"/>
          <p:cNvPicPr>
            <a:picLocks noChangeAspect="1" noChangeArrowheads="1"/>
          </p:cNvPicPr>
          <p:nvPr/>
        </p:nvPicPr>
        <p:blipFill>
          <a:blip r:embed="rId5" cstate="print"/>
          <a:srcRect/>
          <a:stretch>
            <a:fillRect/>
          </a:stretch>
        </p:blipFill>
        <p:spPr bwMode="auto">
          <a:xfrm>
            <a:off x="3962400" y="5585993"/>
            <a:ext cx="1524000" cy="1143000"/>
          </a:xfrm>
          <a:prstGeom prst="rect">
            <a:avLst/>
          </a:prstGeom>
          <a:noFill/>
          <a:ln w="9525">
            <a:noFill/>
            <a:miter lim="800000"/>
            <a:headEnd/>
            <a:tailEnd/>
          </a:ln>
        </p:spPr>
      </p:pic>
      <p:pic>
        <p:nvPicPr>
          <p:cNvPr id="6150" name="Picture 1027" descr="Coca-Cola"/>
          <p:cNvPicPr>
            <a:picLocks noChangeAspect="1" noChangeArrowheads="1"/>
          </p:cNvPicPr>
          <p:nvPr/>
        </p:nvPicPr>
        <p:blipFill>
          <a:blip r:embed="rId6" cstate="print"/>
          <a:srcRect/>
          <a:stretch>
            <a:fillRect/>
          </a:stretch>
        </p:blipFill>
        <p:spPr bwMode="auto">
          <a:xfrm>
            <a:off x="6823075" y="228600"/>
            <a:ext cx="2047875" cy="2047875"/>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35426489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defRPr/>
            </a:pPr>
            <a:r>
              <a:rPr lang="en-US" b="1" smtClean="0">
                <a:ea typeface="+mj-ea"/>
              </a:rPr>
              <a:t>Forms of Branding</a:t>
            </a:r>
          </a:p>
        </p:txBody>
      </p:sp>
      <p:sp>
        <p:nvSpPr>
          <p:cNvPr id="6147" name="Rectangle 3"/>
          <p:cNvSpPr>
            <a:spLocks noGrp="1" noChangeArrowheads="1"/>
          </p:cNvSpPr>
          <p:nvPr>
            <p:ph type="body" idx="1"/>
          </p:nvPr>
        </p:nvSpPr>
        <p:spPr/>
        <p:txBody>
          <a:bodyPr>
            <a:normAutofit fontScale="92500"/>
          </a:bodyPr>
          <a:lstStyle/>
          <a:p>
            <a:pPr eaLnBrk="1" hangingPunct="1">
              <a:buFont typeface="Wingdings" charset="0"/>
              <a:buChar char="w"/>
              <a:defRPr/>
            </a:pPr>
            <a:r>
              <a:rPr lang="en-US" sz="4000" smtClean="0">
                <a:ea typeface="+mn-ea"/>
              </a:rPr>
              <a:t>A product brand represents a specific product of a company or organization</a:t>
            </a:r>
          </a:p>
          <a:p>
            <a:pPr eaLnBrk="1" hangingPunct="1">
              <a:buFont typeface="Wingdings" charset="0"/>
              <a:buChar char="w"/>
              <a:defRPr/>
            </a:pPr>
            <a:r>
              <a:rPr lang="en-US" sz="4000" smtClean="0">
                <a:ea typeface="+mn-ea"/>
              </a:rPr>
              <a:t>For example, Diet Vanilla Coke, Big Mac, or Windows XP</a:t>
            </a:r>
          </a:p>
        </p:txBody>
      </p:sp>
      <p:pic>
        <p:nvPicPr>
          <p:cNvPr id="7171" name="Picture 4" descr="j0282208"/>
          <p:cNvPicPr>
            <a:picLocks noChangeAspect="1" noChangeArrowheads="1"/>
          </p:cNvPicPr>
          <p:nvPr/>
        </p:nvPicPr>
        <p:blipFill>
          <a:blip r:embed="rId3" cstate="print"/>
          <a:srcRect/>
          <a:stretch>
            <a:fillRect/>
          </a:stretch>
        </p:blipFill>
        <p:spPr bwMode="auto">
          <a:xfrm>
            <a:off x="7353866" y="5510012"/>
            <a:ext cx="1561533" cy="1266422"/>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14332714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b="1" smtClean="0">
                <a:ea typeface="+mj-ea"/>
              </a:rPr>
              <a:t>Forms of Branding</a:t>
            </a:r>
          </a:p>
        </p:txBody>
      </p:sp>
      <p:sp>
        <p:nvSpPr>
          <p:cNvPr id="7171" name="Rectangle 3"/>
          <p:cNvSpPr>
            <a:spLocks noGrp="1" noChangeArrowheads="1"/>
          </p:cNvSpPr>
          <p:nvPr>
            <p:ph type="body" idx="1"/>
          </p:nvPr>
        </p:nvSpPr>
        <p:spPr/>
        <p:txBody>
          <a:bodyPr>
            <a:normAutofit fontScale="92500"/>
          </a:bodyPr>
          <a:lstStyle/>
          <a:p>
            <a:pPr eaLnBrk="1" hangingPunct="1"/>
            <a:r>
              <a:rPr lang="en-US" sz="4000" smtClean="0"/>
              <a:t>A private distributor brand, also called a store brand</a:t>
            </a:r>
          </a:p>
          <a:p>
            <a:pPr eaLnBrk="1" hangingPunct="1"/>
            <a:r>
              <a:rPr lang="en-US" sz="4000" smtClean="0"/>
              <a:t>For example, Radio Shack brand of batteries, Lowe</a:t>
            </a:r>
            <a:r>
              <a:rPr lang="ja-JP" altLang="en-US" sz="4000" smtClean="0">
                <a:latin typeface="Arial" pitchFamily="34" charset="0"/>
              </a:rPr>
              <a:t>’</a:t>
            </a:r>
            <a:r>
              <a:rPr lang="en-US" altLang="ja-JP" sz="4000" smtClean="0"/>
              <a:t>s brand of macaroni and cheese</a:t>
            </a:r>
            <a:endParaRPr lang="en-US" sz="4000" smtClean="0"/>
          </a:p>
        </p:txBody>
      </p:sp>
    </p:spTree>
    <p:custDataLst>
      <p:tags r:id="rId1"/>
    </p:custDataLst>
    <p:extLst>
      <p:ext uri="{BB962C8B-B14F-4D97-AF65-F5344CB8AC3E}">
        <p14:creationId xmlns:p14="http://schemas.microsoft.com/office/powerpoint/2010/main" val="84977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type="body" idx="1"/>
          </p:nvPr>
        </p:nvSpPr>
        <p:spPr>
          <a:xfrm>
            <a:off x="381000" y="1828800"/>
            <a:ext cx="8915400" cy="2133600"/>
          </a:xfrm>
        </p:spPr>
        <p:txBody>
          <a:bodyPr>
            <a:normAutofit lnSpcReduction="10000"/>
          </a:bodyPr>
          <a:lstStyle/>
          <a:p>
            <a:pPr eaLnBrk="1" hangingPunct="1">
              <a:buFont typeface="Wingdings" charset="0"/>
              <a:buNone/>
              <a:defRPr/>
            </a:pPr>
            <a:r>
              <a:rPr lang="en-US" sz="4000" b="1" dirty="0" smtClean="0">
                <a:ea typeface="+mn-ea"/>
              </a:rPr>
              <a:t>Trade character:</a:t>
            </a:r>
          </a:p>
          <a:p>
            <a:pPr eaLnBrk="1" hangingPunct="1">
              <a:buFont typeface="Wingdings" charset="0"/>
              <a:buChar char="w"/>
              <a:defRPr/>
            </a:pPr>
            <a:r>
              <a:rPr lang="en-US" sz="4000" dirty="0" smtClean="0">
                <a:ea typeface="+mn-ea"/>
              </a:rPr>
              <a:t>Personified symbol that represents the brand name</a:t>
            </a:r>
          </a:p>
        </p:txBody>
      </p:sp>
      <p:pic>
        <p:nvPicPr>
          <p:cNvPr id="19459" name="Picture 4" descr="mickey-mouse"/>
          <p:cNvPicPr>
            <a:picLocks noChangeAspect="1" noChangeArrowheads="1"/>
          </p:cNvPicPr>
          <p:nvPr/>
        </p:nvPicPr>
        <p:blipFill>
          <a:blip r:embed="rId3" cstate="print"/>
          <a:srcRect/>
          <a:stretch>
            <a:fillRect/>
          </a:stretch>
        </p:blipFill>
        <p:spPr bwMode="auto">
          <a:xfrm>
            <a:off x="381000" y="4114800"/>
            <a:ext cx="2214563" cy="2543175"/>
          </a:xfrm>
          <a:prstGeom prst="rect">
            <a:avLst/>
          </a:prstGeom>
          <a:noFill/>
          <a:ln w="9525">
            <a:noFill/>
            <a:miter lim="800000"/>
            <a:headEnd/>
            <a:tailEnd/>
          </a:ln>
        </p:spPr>
      </p:pic>
      <p:pic>
        <p:nvPicPr>
          <p:cNvPr id="19460" name="Picture 6" descr="tony_the_tiger_432"/>
          <p:cNvPicPr>
            <a:picLocks noChangeAspect="1" noChangeArrowheads="1"/>
          </p:cNvPicPr>
          <p:nvPr/>
        </p:nvPicPr>
        <p:blipFill>
          <a:blip r:embed="rId4" cstate="print"/>
          <a:srcRect/>
          <a:stretch>
            <a:fillRect/>
          </a:stretch>
        </p:blipFill>
        <p:spPr bwMode="auto">
          <a:xfrm>
            <a:off x="2971800" y="4267200"/>
            <a:ext cx="1884363" cy="1976438"/>
          </a:xfrm>
          <a:prstGeom prst="rect">
            <a:avLst/>
          </a:prstGeom>
          <a:noFill/>
          <a:ln w="9525">
            <a:noFill/>
            <a:miter lim="800000"/>
            <a:headEnd/>
            <a:tailEnd/>
          </a:ln>
        </p:spPr>
      </p:pic>
      <p:pic>
        <p:nvPicPr>
          <p:cNvPr id="19461" name="Picture 8" descr="energizer-bunny"/>
          <p:cNvPicPr>
            <a:picLocks noChangeAspect="1" noChangeArrowheads="1"/>
          </p:cNvPicPr>
          <p:nvPr/>
        </p:nvPicPr>
        <p:blipFill>
          <a:blip r:embed="rId5" cstate="print"/>
          <a:srcRect/>
          <a:stretch>
            <a:fillRect/>
          </a:stretch>
        </p:blipFill>
        <p:spPr bwMode="auto">
          <a:xfrm>
            <a:off x="5181600" y="3962400"/>
            <a:ext cx="1722438" cy="2338388"/>
          </a:xfrm>
          <a:prstGeom prst="rect">
            <a:avLst/>
          </a:prstGeom>
          <a:noFill/>
          <a:ln w="9525">
            <a:noFill/>
            <a:miter lim="800000"/>
            <a:headEnd/>
            <a:tailEnd/>
          </a:ln>
        </p:spPr>
      </p:pic>
      <p:pic>
        <p:nvPicPr>
          <p:cNvPr id="19462" name="Picture 10" descr="trix-rabbit"/>
          <p:cNvPicPr>
            <a:picLocks noChangeAspect="1" noChangeArrowheads="1"/>
          </p:cNvPicPr>
          <p:nvPr/>
        </p:nvPicPr>
        <p:blipFill>
          <a:blip r:embed="rId6" cstate="print"/>
          <a:srcRect/>
          <a:stretch>
            <a:fillRect/>
          </a:stretch>
        </p:blipFill>
        <p:spPr bwMode="auto">
          <a:xfrm>
            <a:off x="7239000" y="4191000"/>
            <a:ext cx="1666875" cy="1666875"/>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264094758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EXPANDSHOWBAR" val="True"/>
  <p:tag name="BULLETTYPE" val="3"/>
  <p:tag name="RESPCOUNTERSTYLE" val="-1"/>
  <p:tag name="INPUTSOURCE" val="1"/>
  <p:tag name="BACKUPMAINTENANCE" val="7"/>
  <p:tag name="ROTATIONINTERVAL" val="2"/>
  <p:tag name="RACERSMAXDISPLAYED" val="5"/>
  <p:tag name="TEAMSINLEADERBOARD" val="5"/>
  <p:tag name="BUBBLEVALUEFORMAT" val="0.0"/>
  <p:tag name="CUSTOMCELLFORECOLOR" val="-16777216"/>
  <p:tag name="CUSTOMCELLBACKCOLOR4" val="-8355712"/>
  <p:tag name="DISPLAYDEVICEID" val="True"/>
  <p:tag name="GRIDSIZE" val="{Width=800, Height=600}"/>
  <p:tag name="CHARTLABELS" val="0"/>
  <p:tag name="PARTLISTDEFAULT" val="0"/>
  <p:tag name="INCORRECTPOINTVALUE" val="0"/>
  <p:tag name="AUTOADJUSTPARTRANGE" val="True"/>
  <p:tag name="FIBNUMRESULTS" val="5"/>
  <p:tag name="PRRESPONSE2" val="9"/>
  <p:tag name="PRRESPONSE6" val="5"/>
  <p:tag name="PRRESPONSE10" val="1"/>
  <p:tag name="POWERPOINTVERSION" val="12.0"/>
  <p:tag name="CSVFORMAT" val="0"/>
  <p:tag name="RESPCOUNTERFORMAT" val="0"/>
  <p:tag name="ALLOWDUPLICATES" val="False"/>
  <p:tag name="REVIEWONLY" val="False"/>
  <p:tag name="RACEANIMATIONSPEED" val="3"/>
  <p:tag name="BUBBLENAMEVISIBLE" val="True"/>
  <p:tag name="CUSTOMGRIDBACKCOLOR" val="-722948"/>
  <p:tag name="USESCHEMECOLORS" val="True"/>
  <p:tag name="GRIDROTATIONINTERVAL" val="2"/>
  <p:tag name="CHARTCOLORS" val="0"/>
  <p:tag name="INCLUDEPPT" val="True"/>
  <p:tag name="REALTIMEBACKUPPATH" val="(None)"/>
  <p:tag name="FIBDISPLAYRESULTS" val="True"/>
  <p:tag name="PRRESPONSE3" val="8"/>
  <p:tag name="PRRESPONSE8" val="3"/>
  <p:tag name="TPVERSION" val="2008"/>
  <p:tag name="ANSWERNOWSTYLE" val="-1"/>
  <p:tag name="COUNTDOWNSECONDS" val="30"/>
  <p:tag name="AUTOADVANCE" val="False"/>
  <p:tag name="SKIPREMAININGRACESLIDES" val="True"/>
  <p:tag name="BUBBLEGROUPING" val="3"/>
  <p:tag name="CUSTOMCELLBACKCOLOR3" val="-268652"/>
  <p:tag name="AUTOSIZEGRID" val="True"/>
  <p:tag name="INCLUDENONRESPONDERS" val="False"/>
  <p:tag name="REALTIMEBACKUP" val="False"/>
  <p:tag name="FIBINCLUDEOTHER" val="True"/>
  <p:tag name="PRRESPONSE5" val="6"/>
  <p:tag name="ALWAYSOPENPOLL" val="False"/>
  <p:tag name="ANSWERNOWTEXT" val="Answer Now"/>
  <p:tag name="BACKUPSESSIONS" val="True"/>
  <p:tag name="RACEENDPOINTS" val="100"/>
  <p:tag name="DEFAULTNUMTEAMS" val="5"/>
  <p:tag name="DISPLAYDEVICENUMBER" val="True"/>
  <p:tag name="RESETCHARTS" val="True"/>
  <p:tag name="ZEROBASED" val="False"/>
  <p:tag name="PRRESPONSE1" val="10"/>
  <p:tag name="SHOWFLASHWARNING" val="True"/>
  <p:tag name="COUNTDOWNSTYLE" val="-1"/>
  <p:tag name="AUTOUPDATEALIASES" val="True"/>
  <p:tag name="BUBBLESIZEVISIBLE" val="True"/>
  <p:tag name="GRIDOPACITY" val="90"/>
  <p:tag name="ALLOWUSERFEEDBACK" val="True"/>
  <p:tag name="FIBDISPLAYKEYWORDS" val="True"/>
  <p:tag name="SHOWBARVISIBLE" val="True"/>
  <p:tag name="NUMRESPONSES" val="1"/>
  <p:tag name="MAXRESPONDERS" val="5"/>
  <p:tag name="GRIDPOSITION" val="1"/>
  <p:tag name="CHARTSCALE" val="True"/>
  <p:tag name="PRRESPONSE9" val="2"/>
  <p:tag name="CHARTVALUEFORMAT" val="0%"/>
  <p:tag name="CUSTOMCELLBACKCOLOR2" val="-13395457"/>
  <p:tag name="CORRECTPOINTVALUE" val="100"/>
  <p:tag name="USESECONDARYMONITOR" val="True"/>
  <p:tag name="PARTICIPANTSINLEADERBOARD" val="5"/>
  <p:tag name="MULTIRESPDIVISOR" val="1"/>
  <p:tag name="SAVECSVWITHSESSION" val="False"/>
  <p:tag name="DISPLAYNAME" val="True"/>
  <p:tag name="PRRESPONSE7" val="4"/>
  <p:tag name="POLLINGCYCLE" val="2"/>
  <p:tag name="STDCHART" val="1"/>
  <p:tag name="RESPTABLESTYLE" val="-1"/>
  <p:tag name="CUSTOMCELLBACKCOLOR1" val="-657956"/>
  <p:tag name="PRRESPONSE4" val="7"/>
  <p:tag name="ADVANCEDSETTINGSVIEW" val="False"/>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Sky">
  <a:themeElements>
    <a:clrScheme name="Sky">
      <a:dk1>
        <a:sysClr val="windowText" lastClr="000000"/>
      </a:dk1>
      <a:lt1>
        <a:sysClr val="window" lastClr="FFFFFF"/>
      </a:lt1>
      <a:dk2>
        <a:srgbClr val="1782BF"/>
      </a:dk2>
      <a:lt2>
        <a:srgbClr val="62BCE9"/>
      </a:lt2>
      <a:accent1>
        <a:srgbClr val="073779"/>
      </a:accent1>
      <a:accent2>
        <a:srgbClr val="8FD9FB"/>
      </a:accent2>
      <a:accent3>
        <a:srgbClr val="FFCC00"/>
      </a:accent3>
      <a:accent4>
        <a:srgbClr val="EB6615"/>
      </a:accent4>
      <a:accent5>
        <a:srgbClr val="C76402"/>
      </a:accent5>
      <a:accent6>
        <a:srgbClr val="B523B4"/>
      </a:accent6>
      <a:hlink>
        <a:srgbClr val="FFDE26"/>
      </a:hlink>
      <a:folHlink>
        <a:srgbClr val="DEBE00"/>
      </a:folHlink>
    </a:clrScheme>
    <a:fontScheme name="Sky">
      <a:majorFont>
        <a:latin typeface="Arial Rounded MT Bold"/>
        <a:ea typeface=""/>
        <a:cs typeface=""/>
        <a:font script="Jpan" typeface="ＭＳ Ｐゴシック"/>
        <a:font script="Hans" typeface="宋体"/>
        <a:font script="Hant" typeface="新細明體"/>
      </a:majorFont>
      <a:minorFont>
        <a:latin typeface="Arial Rounded MT Bold"/>
        <a:ea typeface=""/>
        <a:cs typeface=""/>
        <a:font script="Jpan" typeface="ＭＳ Ｐゴシック"/>
        <a:font script="Hans" typeface="宋体"/>
        <a:font script="Hant" typeface="新細明體"/>
      </a:minorFont>
    </a:fontScheme>
    <a:fmtScheme name="Sky">
      <a:fillStyleLst>
        <a:solidFill>
          <a:schemeClr val="phClr"/>
        </a:solidFill>
        <a:solidFill>
          <a:schemeClr val="phClr">
            <a:alpha val="50000"/>
          </a:schemeClr>
        </a:solidFill>
        <a:gradFill rotWithShape="1">
          <a:gsLst>
            <a:gs pos="0">
              <a:schemeClr val="phClr">
                <a:shade val="30000"/>
                <a:satMod val="130000"/>
              </a:schemeClr>
            </a:gs>
            <a:gs pos="80000">
              <a:schemeClr val="phClr">
                <a:shade val="93000"/>
                <a:satMod val="130000"/>
              </a:schemeClr>
            </a:gs>
            <a:gs pos="100000">
              <a:schemeClr val="phClr">
                <a:shade val="94000"/>
                <a:satMod val="135000"/>
              </a:schemeClr>
            </a:gs>
          </a:gsLst>
          <a:lin ang="14400000" scaled="1"/>
        </a:grad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63500" cap="flat" cmpd="sng" algn="ctr">
          <a:solidFill>
            <a:schemeClr val="phClr"/>
          </a:solidFill>
          <a:prstDash val="solid"/>
        </a:ln>
      </a:lnStyleLst>
      <a:effectStyleLst>
        <a:effectStyle>
          <a:effectLst/>
        </a:effectStyle>
        <a:effectStyle>
          <a:effectLst>
            <a:outerShdw blurRad="88900" dist="63500" dir="3000000" algn="br" rotWithShape="0">
              <a:srgbClr val="000000">
                <a:alpha val="35000"/>
              </a:srgbClr>
            </a:outerShdw>
          </a:effectLst>
        </a:effectStyle>
        <a:effectStyle>
          <a:effectLst>
            <a:innerShdw blurRad="50800" dist="25400" dir="6600000">
              <a:srgbClr val="000000">
                <a:alpha val="50000"/>
              </a:srgbClr>
            </a:innerShdw>
            <a:reflection blurRad="12700" stA="26000" endPos="28000" dist="38100" dir="5400000" sy="-100000" rotWithShape="0"/>
          </a:effectLst>
        </a:effectStyle>
      </a:effectStyleLst>
      <a:bgFillStyleLst>
        <a:solidFill>
          <a:schemeClr val="phClr"/>
        </a:solidFill>
        <a:gradFill rotWithShape="1">
          <a:gsLst>
            <a:gs pos="0">
              <a:schemeClr val="phClr">
                <a:tint val="100000"/>
                <a:satMod val="140000"/>
                <a:lumMod val="105000"/>
              </a:schemeClr>
            </a:gs>
            <a:gs pos="100000">
              <a:schemeClr val="phClr">
                <a:shade val="20000"/>
                <a:satMod val="250000"/>
                <a:lumMod val="110000"/>
              </a:schemeClr>
            </a:gs>
          </a:gsLst>
          <a:path path="circle">
            <a:fillToRect l="50000" t="50000" r="50000" b="50000"/>
          </a:path>
        </a:gradFill>
        <a:gradFill rotWithShape="1">
          <a:gsLst>
            <a:gs pos="0">
              <a:schemeClr val="phClr">
                <a:tint val="80000"/>
                <a:satMod val="300000"/>
              </a:schemeClr>
            </a:gs>
            <a:gs pos="100000">
              <a:schemeClr val="phClr">
                <a:shade val="30000"/>
                <a:satMod val="20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Sky.thmx</Template>
  <TotalTime>122</TotalTime>
  <Words>1061</Words>
  <Application>Microsoft Office PowerPoint</Application>
  <PresentationFormat>On-screen Show (4:3)</PresentationFormat>
  <Paragraphs>77</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Sky</vt:lpstr>
      <vt:lpstr>3.02 Position products/services to acquire desired business image.</vt:lpstr>
      <vt:lpstr>Define:</vt:lpstr>
      <vt:lpstr>Describe the purpose of positioning.</vt:lpstr>
      <vt:lpstr>Relationship between the target market and positioning</vt:lpstr>
      <vt:lpstr>Relationship between the competition and positioning.</vt:lpstr>
      <vt:lpstr>Market Position</vt:lpstr>
      <vt:lpstr>6 common bases for positioning:</vt:lpstr>
      <vt:lpstr>6 common bases for positioning:</vt:lpstr>
      <vt:lpstr>Positioning strategy</vt:lpstr>
      <vt:lpstr>Positioning strategies usually revolve around three major areas:</vt:lpstr>
      <vt:lpstr>3.02 – Continued</vt:lpstr>
      <vt:lpstr>Characteristics of a good brand name.</vt:lpstr>
      <vt:lpstr>Levels of Brand Loyalty</vt:lpstr>
      <vt:lpstr>Types of Brand Strategies</vt:lpstr>
      <vt:lpstr>Describe considerations for International Branding</vt:lpstr>
      <vt:lpstr>Explain the Impact of the Internet on Branding</vt:lpstr>
      <vt:lpstr>Discuss employees’ Role in Branding</vt:lpstr>
      <vt:lpstr>3.02 – Forms of Branding</vt:lpstr>
      <vt:lpstr>Forms of Branding</vt:lpstr>
      <vt:lpstr>Forms of Branding</vt:lpstr>
      <vt:lpstr>Forms of Branding</vt:lpstr>
      <vt:lpstr>Forms of Branding</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3.02 Position products/services to acquire desired business image.</dc:title>
  <dc:creator>Rose Burds</dc:creator>
  <cp:lastModifiedBy>Karen Isbell</cp:lastModifiedBy>
  <cp:revision>11</cp:revision>
  <dcterms:created xsi:type="dcterms:W3CDTF">2011-10-16T15:37:48Z</dcterms:created>
  <dcterms:modified xsi:type="dcterms:W3CDTF">2014-03-17T14:26:13Z</dcterms:modified>
</cp:coreProperties>
</file>