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1" r:id="rId5"/>
    <p:sldId id="259" r:id="rId6"/>
    <p:sldId id="272" r:id="rId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11" autoAdjust="0"/>
  </p:normalViewPr>
  <p:slideViewPr>
    <p:cSldViewPr>
      <p:cViewPr varScale="1">
        <p:scale>
          <a:sx n="81" d="100"/>
          <a:sy n="81" d="100"/>
        </p:scale>
        <p:origin x="216" y="96"/>
      </p:cViewPr>
      <p:guideLst>
        <p:guide orient="horz" pos="2160"/>
        <p:guide pos="2880"/>
      </p:guideLst>
    </p:cSldViewPr>
  </p:slideViewPr>
  <p:outlineViewPr>
    <p:cViewPr>
      <p:scale>
        <a:sx n="33" d="100"/>
        <a:sy n="33" d="100"/>
      </p:scale>
      <p:origin x="48"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4"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2" name="Title 11"/>
          <p:cNvSpPr>
            <a:spLocks noGrp="1"/>
          </p:cNvSpPr>
          <p:nvPr>
            <p:ph type="ctrTitle"/>
          </p:nvPr>
        </p:nvSpPr>
        <p:spPr>
          <a:xfrm>
            <a:off x="3366868" y="533400"/>
            <a:ext cx="5105400" cy="2868168"/>
          </a:xfrm>
        </p:spPr>
        <p:txBody>
          <a:bodyPr>
            <a:noAutofit/>
          </a:bodyPr>
          <a:lstStyle>
            <a:lvl1pPr algn="r">
              <a:defRPr sz="4200" b="1"/>
            </a:lvl1pPr>
            <a:extLst/>
          </a:lstStyle>
          <a:p>
            <a:r>
              <a:rPr lang="en-US" smtClean="0"/>
              <a:t>Click to edit Master title style</a:t>
            </a:r>
            <a:endParaRPr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30"/>
          <p:cNvSpPr>
            <a:spLocks noGrp="1"/>
          </p:cNvSpPr>
          <p:nvPr>
            <p:ph type="dt" sz="half" idx="10"/>
          </p:nvPr>
        </p:nvSpPr>
        <p:spPr>
          <a:xfrm>
            <a:off x="5870575" y="6557963"/>
            <a:ext cx="2003425" cy="227012"/>
          </a:xfrm>
        </p:spPr>
        <p:txBody>
          <a:bodyPr/>
          <a:lstStyle>
            <a:lvl1pPr>
              <a:defRPr lang="en-US">
                <a:solidFill>
                  <a:srgbClr val="FFFFFF"/>
                </a:solidFill>
              </a:defRPr>
            </a:lvl1pPr>
            <a:extLst/>
          </a:lstStyle>
          <a:p>
            <a:pPr>
              <a:defRPr/>
            </a:pPr>
            <a:fld id="{07F2C5F7-E230-4275-BE6B-43D8A7FFEB67}" type="datetimeFigureOut">
              <a:rPr lang="en-US"/>
              <a:pPr>
                <a:defRPr/>
              </a:pPr>
              <a:t>10/9/2014</a:t>
            </a:fld>
            <a:endParaRPr/>
          </a:p>
        </p:txBody>
      </p:sp>
      <p:sp>
        <p:nvSpPr>
          <p:cNvPr id="7" name="Footer Placeholder 17"/>
          <p:cNvSpPr>
            <a:spLocks noGrp="1"/>
          </p:cNvSpPr>
          <p:nvPr>
            <p:ph type="ftr" sz="quarter" idx="11"/>
          </p:nvPr>
        </p:nvSpPr>
        <p:spPr>
          <a:xfrm>
            <a:off x="2819400" y="6557963"/>
            <a:ext cx="2927350" cy="228600"/>
          </a:xfrm>
        </p:spPr>
        <p:txBody>
          <a:bodyPr/>
          <a:lstStyle>
            <a:lvl1pPr>
              <a:defRPr lang="en-US">
                <a:solidFill>
                  <a:srgbClr val="FFFFFF"/>
                </a:solidFill>
              </a:defRPr>
            </a:lvl1pPr>
            <a:extLst/>
          </a:lstStyle>
          <a:p>
            <a:pPr>
              <a:defRPr/>
            </a:pPr>
            <a:endParaRPr/>
          </a:p>
        </p:txBody>
      </p:sp>
      <p:sp>
        <p:nvSpPr>
          <p:cNvPr id="8" name="Slide Number Placeholder 28"/>
          <p:cNvSpPr>
            <a:spLocks noGrp="1"/>
          </p:cNvSpPr>
          <p:nvPr>
            <p:ph type="sldNum" sz="quarter" idx="12"/>
          </p:nvPr>
        </p:nvSpPr>
        <p:spPr>
          <a:xfrm>
            <a:off x="7880350" y="6556375"/>
            <a:ext cx="588963" cy="228600"/>
          </a:xfrm>
        </p:spPr>
        <p:txBody>
          <a:bodyPr/>
          <a:lstStyle>
            <a:lvl1pPr>
              <a:defRPr lang="en-US">
                <a:solidFill>
                  <a:srgbClr val="FFFFFF"/>
                </a:solidFill>
              </a:defRPr>
            </a:lvl1pPr>
            <a:extLst/>
          </a:lstStyle>
          <a:p>
            <a:pPr>
              <a:defRPr/>
            </a:pPr>
            <a:fld id="{69A2A765-B7BC-436D-9B3B-D61E6DD27909}" type="slidenum">
              <a:rPr/>
              <a:pPr>
                <a:defRPr/>
              </a:pPr>
              <a:t>‹#›</a:t>
            </a:fld>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fld id="{F620EF7A-5EF2-48AF-ABB7-5B0DFF6491A3}" type="datetimeFigureOut">
              <a:rPr lang="en-US"/>
              <a:pPr>
                <a:defRPr/>
              </a:pPr>
              <a:t>10/9/2014</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15"/>
          <p:cNvSpPr>
            <a:spLocks noGrp="1"/>
          </p:cNvSpPr>
          <p:nvPr>
            <p:ph type="sldNum" sz="quarter" idx="12"/>
          </p:nvPr>
        </p:nvSpPr>
        <p:spPr/>
        <p:txBody>
          <a:bodyPr/>
          <a:lstStyle>
            <a:lvl1pPr>
              <a:defRPr/>
            </a:lvl1pPr>
          </a:lstStyle>
          <a:p>
            <a:pPr>
              <a:defRPr/>
            </a:pPr>
            <a:fld id="{38EAD555-EA1F-4466-8CEF-CE2BE104BE9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anchor="t"/>
          <a:lstStyle>
            <a:lvl1pPr algn="r">
              <a:buNone/>
              <a:defRPr sz="42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a:xfrm>
            <a:off x="4724400" y="6556375"/>
            <a:ext cx="2001838" cy="227013"/>
          </a:xfrm>
        </p:spPr>
        <p:txBody>
          <a:bodyPr/>
          <a:lstStyle>
            <a:lvl1pPr>
              <a:defRPr>
                <a:solidFill>
                  <a:schemeClr val="tx2"/>
                </a:solidFill>
              </a:defRPr>
            </a:lvl1pPr>
            <a:extLst/>
          </a:lstStyle>
          <a:p>
            <a:pPr>
              <a:defRPr/>
            </a:pPr>
            <a:fld id="{7EDE2047-97E0-4456-9B3F-E405C9B9BFDE}" type="datetimeFigureOut">
              <a:rPr lang="en-US"/>
              <a:pPr>
                <a:defRPr/>
              </a:pPr>
              <a:t>10/9/2014</a:t>
            </a:fld>
            <a:endParaRPr lang="en-US"/>
          </a:p>
        </p:txBody>
      </p:sp>
      <p:sp>
        <p:nvSpPr>
          <p:cNvPr id="5" name="Footer Placeholder 4"/>
          <p:cNvSpPr>
            <a:spLocks noGrp="1"/>
          </p:cNvSpPr>
          <p:nvPr>
            <p:ph type="ftr" sz="quarter" idx="11"/>
          </p:nvPr>
        </p:nvSpPr>
        <p:spPr>
          <a:xfrm>
            <a:off x="1735138" y="6556375"/>
            <a:ext cx="2895600" cy="228600"/>
          </a:xfrm>
        </p:spPr>
        <p:txBody>
          <a:bodyPr/>
          <a:lstStyle>
            <a:lvl1pPr>
              <a:defRPr>
                <a:solidFill>
                  <a:schemeClr val="tx2"/>
                </a:solidFill>
              </a:defRPr>
            </a:lvl1pPr>
            <a:extLst/>
          </a:lstStyle>
          <a:p>
            <a:pPr>
              <a:defRPr/>
            </a:pPr>
            <a:endParaRPr lang="en-US"/>
          </a:p>
        </p:txBody>
      </p:sp>
      <p:sp>
        <p:nvSpPr>
          <p:cNvPr id="6" name="Slide Number Placeholder 5"/>
          <p:cNvSpPr>
            <a:spLocks noGrp="1"/>
          </p:cNvSpPr>
          <p:nvPr>
            <p:ph type="sldNum" sz="quarter" idx="12"/>
          </p:nvPr>
        </p:nvSpPr>
        <p:spPr>
          <a:xfrm>
            <a:off x="6734175" y="6554788"/>
            <a:ext cx="587375" cy="228600"/>
          </a:xfrm>
        </p:spPr>
        <p:txBody>
          <a:bodyPr/>
          <a:lstStyle>
            <a:lvl1pPr>
              <a:defRPr/>
            </a:lvl1pPr>
            <a:extLst/>
          </a:lstStyle>
          <a:p>
            <a:pPr>
              <a:defRPr/>
            </a:pPr>
            <a:fld id="{062A2A0D-5C4A-40EE-82EE-EC7AFD0EEE29}"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78808"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fld id="{89B4B616-2D0F-4F63-8BF7-37A489CFC6DC}" type="datetimeFigureOut">
              <a:rPr lang="en-US"/>
              <a:pPr>
                <a:defRPr/>
              </a:pPr>
              <a:t>10/9/2014</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15"/>
          <p:cNvSpPr>
            <a:spLocks noGrp="1"/>
          </p:cNvSpPr>
          <p:nvPr>
            <p:ph type="sldNum" sz="quarter" idx="12"/>
          </p:nvPr>
        </p:nvSpPr>
        <p:spPr/>
        <p:txBody>
          <a:bodyPr/>
          <a:lstStyle>
            <a:lvl1pPr>
              <a:defRPr/>
            </a:lvl1pPr>
          </a:lstStyle>
          <a:p>
            <a:pPr>
              <a:defRPr/>
            </a:pPr>
            <a:fld id="{5EDC2B09-3BF2-4F90-9BFC-359D145E963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6"/>
          <p:cNvSpPr>
            <a:spLocks noGrp="1"/>
          </p:cNvSpPr>
          <p:nvPr>
            <p:ph type="dt" sz="half" idx="10"/>
          </p:nvPr>
        </p:nvSpPr>
        <p:spPr/>
        <p:txBody>
          <a:bodyPr/>
          <a:lstStyle>
            <a:lvl1pPr>
              <a:defRPr/>
            </a:lvl1pPr>
          </a:lstStyle>
          <a:p>
            <a:pPr>
              <a:defRPr/>
            </a:pPr>
            <a:fld id="{830745D6-B659-411F-A787-E346ED544B58}" type="datetimeFigureOut">
              <a:rPr lang="en-US"/>
              <a:pPr>
                <a:defRPr/>
              </a:pPr>
              <a:t>10/9/2014</a:t>
            </a:fld>
            <a:endParaRPr lang="en-US"/>
          </a:p>
        </p:txBody>
      </p:sp>
      <p:sp>
        <p:nvSpPr>
          <p:cNvPr id="8" name="Footer Placeholder 3"/>
          <p:cNvSpPr>
            <a:spLocks noGrp="1"/>
          </p:cNvSpPr>
          <p:nvPr>
            <p:ph type="ftr" sz="quarter" idx="11"/>
          </p:nvPr>
        </p:nvSpPr>
        <p:spPr/>
        <p:txBody>
          <a:bodyPr/>
          <a:lstStyle>
            <a:lvl1pPr>
              <a:defRPr/>
            </a:lvl1pPr>
          </a:lstStyle>
          <a:p>
            <a:pPr>
              <a:defRPr/>
            </a:pPr>
            <a:endParaRPr lang="en-US"/>
          </a:p>
        </p:txBody>
      </p:sp>
      <p:sp>
        <p:nvSpPr>
          <p:cNvPr id="9" name="Slide Number Placeholder 15"/>
          <p:cNvSpPr>
            <a:spLocks noGrp="1"/>
          </p:cNvSpPr>
          <p:nvPr>
            <p:ph type="sldNum" sz="quarter" idx="12"/>
          </p:nvPr>
        </p:nvSpPr>
        <p:spPr/>
        <p:txBody>
          <a:bodyPr/>
          <a:lstStyle>
            <a:lvl1pPr>
              <a:defRPr/>
            </a:lvl1pPr>
          </a:lstStyle>
          <a:p>
            <a:pPr>
              <a:defRPr/>
            </a:pPr>
            <a:fld id="{13A861CD-C83B-4A27-804E-88B0542BF40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Date Placeholder 26"/>
          <p:cNvSpPr>
            <a:spLocks noGrp="1"/>
          </p:cNvSpPr>
          <p:nvPr>
            <p:ph type="dt" sz="half" idx="10"/>
          </p:nvPr>
        </p:nvSpPr>
        <p:spPr/>
        <p:txBody>
          <a:bodyPr/>
          <a:lstStyle>
            <a:lvl1pPr>
              <a:defRPr/>
            </a:lvl1pPr>
          </a:lstStyle>
          <a:p>
            <a:pPr>
              <a:defRPr/>
            </a:pPr>
            <a:fld id="{C8BC46A1-CB55-4842-97F5-0B95BC3B8C92}" type="datetimeFigureOut">
              <a:rPr lang="en-US"/>
              <a:pPr>
                <a:defRPr/>
              </a:pPr>
              <a:t>10/9/2014</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15"/>
          <p:cNvSpPr>
            <a:spLocks noGrp="1"/>
          </p:cNvSpPr>
          <p:nvPr>
            <p:ph type="sldNum" sz="quarter" idx="12"/>
          </p:nvPr>
        </p:nvSpPr>
        <p:spPr/>
        <p:txBody>
          <a:bodyPr/>
          <a:lstStyle>
            <a:lvl1pPr>
              <a:defRPr/>
            </a:lvl1pPr>
          </a:lstStyle>
          <a:p>
            <a:pPr>
              <a:defRPr/>
            </a:pPr>
            <a:fld id="{02AF959D-84AB-45FF-BE15-09732AA7744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6"/>
          <p:cNvSpPr>
            <a:spLocks noGrp="1"/>
          </p:cNvSpPr>
          <p:nvPr>
            <p:ph type="dt" sz="half" idx="10"/>
          </p:nvPr>
        </p:nvSpPr>
        <p:spPr/>
        <p:txBody>
          <a:bodyPr/>
          <a:lstStyle>
            <a:lvl1pPr>
              <a:defRPr/>
            </a:lvl1pPr>
          </a:lstStyle>
          <a:p>
            <a:pPr>
              <a:defRPr/>
            </a:pPr>
            <a:fld id="{2698C0E9-C1F0-44DC-8A5A-85608C876664}" type="datetimeFigureOut">
              <a:rPr lang="en-US"/>
              <a:pPr>
                <a:defRPr/>
              </a:pPr>
              <a:t>10/9/2014</a:t>
            </a:fld>
            <a:endParaRPr lang="en-US"/>
          </a:p>
        </p:txBody>
      </p:sp>
      <p:sp>
        <p:nvSpPr>
          <p:cNvPr id="3" name="Footer Placeholder 3"/>
          <p:cNvSpPr>
            <a:spLocks noGrp="1"/>
          </p:cNvSpPr>
          <p:nvPr>
            <p:ph type="ftr" sz="quarter" idx="11"/>
          </p:nvPr>
        </p:nvSpPr>
        <p:spPr/>
        <p:txBody>
          <a:bodyPr/>
          <a:lstStyle>
            <a:lvl1pPr>
              <a:defRPr/>
            </a:lvl1pPr>
          </a:lstStyle>
          <a:p>
            <a:pPr>
              <a:defRPr/>
            </a:pPr>
            <a:endParaRPr lang="en-US"/>
          </a:p>
        </p:txBody>
      </p:sp>
      <p:sp>
        <p:nvSpPr>
          <p:cNvPr id="4" name="Slide Number Placeholder 15"/>
          <p:cNvSpPr>
            <a:spLocks noGrp="1"/>
          </p:cNvSpPr>
          <p:nvPr>
            <p:ph type="sldNum" sz="quarter" idx="12"/>
          </p:nvPr>
        </p:nvSpPr>
        <p:spPr/>
        <p:txBody>
          <a:bodyPr/>
          <a:lstStyle>
            <a:lvl1pPr>
              <a:defRPr/>
            </a:lvl1pPr>
          </a:lstStyle>
          <a:p>
            <a:pPr>
              <a:defRPr/>
            </a:pPr>
            <a:fld id="{5ACFAE14-1369-4EBC-8B6B-8A8A5A448B6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lstStyle>
            <a:lvl1pPr algn="l">
              <a:buNone/>
              <a:defRPr lang="en-US" sz="2400" baseline="0" smtClean="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lIns="45720" tIns="0" rIns="0" bIns="0" spcCol="0" rtlCol="0" fromWordArt="0" forceAA="0">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fld id="{D306620D-B41A-42D9-B974-75CA1552D379}" type="datetimeFigureOut">
              <a:rPr lang="en-US"/>
              <a:pPr>
                <a:defRPr/>
              </a:pPr>
              <a:t>10/9/2014</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15"/>
          <p:cNvSpPr>
            <a:spLocks noGrp="1"/>
          </p:cNvSpPr>
          <p:nvPr>
            <p:ph type="sldNum" sz="quarter" idx="12"/>
          </p:nvPr>
        </p:nvSpPr>
        <p:spPr/>
        <p:txBody>
          <a:bodyPr/>
          <a:lstStyle>
            <a:lvl1pPr>
              <a:defRPr/>
            </a:lvl1pPr>
          </a:lstStyle>
          <a:p>
            <a:pPr>
              <a:defRPr/>
            </a:pPr>
            <a:fld id="{9714FB12-04A1-46AF-A031-71D197E29EC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5" name="Rectangle 7"/>
          <p:cNvSpPr/>
          <p:nvPr/>
        </p:nvSpPr>
        <p:spPr>
          <a:xfrm rot="21240000">
            <a:off x="598488" y="1004888"/>
            <a:ext cx="4319587" cy="431165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ectangle 8"/>
          <p:cNvSpPr/>
          <p:nvPr/>
        </p:nvSpPr>
        <p:spPr>
          <a:xfrm rot="21420000">
            <a:off x="596900" y="998538"/>
            <a:ext cx="4319588" cy="4313237"/>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5389098" y="1143000"/>
            <a:ext cx="3429000" cy="2057400"/>
          </a:xfrm>
        </p:spPr>
        <p:txBody>
          <a:bodyPr/>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lang="en-US" smtClean="0"/>
              <a:t>Click to edit Master title style</a:t>
            </a:r>
            <a:endParaRPr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lIns="82296" tIns="0" rIns="0" bIns="0" spcCol="0" rtlCol="0" fromWordArt="0" forceAA="0">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7" name="Date Placeholder 4"/>
          <p:cNvSpPr>
            <a:spLocks noGrp="1"/>
          </p:cNvSpPr>
          <p:nvPr>
            <p:ph type="dt" sz="half" idx="10"/>
          </p:nvPr>
        </p:nvSpPr>
        <p:spPr/>
        <p:txBody>
          <a:bodyPr/>
          <a:lstStyle>
            <a:lvl1pPr>
              <a:defRPr/>
            </a:lvl1pPr>
            <a:extLst/>
          </a:lstStyle>
          <a:p>
            <a:pPr>
              <a:defRPr/>
            </a:pPr>
            <a:fld id="{19C646EC-972F-4A7A-8E04-C95E243C19A6}" type="datetimeFigureOut">
              <a:rPr lang="en-US"/>
              <a:pPr>
                <a:defRPr/>
              </a:pPr>
              <a:t>10/9/2014</a:t>
            </a:fld>
            <a:endParaRPr lang="en-US"/>
          </a:p>
        </p:txBody>
      </p:sp>
      <p:sp>
        <p:nvSpPr>
          <p:cNvPr id="8" name="Footer Placeholder 5"/>
          <p:cNvSpPr>
            <a:spLocks noGrp="1"/>
          </p:cNvSpPr>
          <p:nvPr>
            <p:ph type="ftr" sz="quarter" idx="11"/>
          </p:nvPr>
        </p:nvSpPr>
        <p:spPr/>
        <p:txBody>
          <a:bodyPr/>
          <a:lstStyle>
            <a:lvl1pPr>
              <a:defRPr/>
            </a:lvl1pPr>
            <a:extLst/>
          </a:lstStyle>
          <a:p>
            <a:pPr>
              <a:defRPr/>
            </a:pPr>
            <a:endParaRPr lang="en-US"/>
          </a:p>
        </p:txBody>
      </p:sp>
      <p:sp>
        <p:nvSpPr>
          <p:cNvPr id="9" name="Slide Number Placeholder 6"/>
          <p:cNvSpPr>
            <a:spLocks noGrp="1"/>
          </p:cNvSpPr>
          <p:nvPr>
            <p:ph type="sldNum" sz="quarter" idx="12"/>
          </p:nvPr>
        </p:nvSpPr>
        <p:spPr/>
        <p:txBody>
          <a:bodyPr/>
          <a:lstStyle>
            <a:lvl1pPr>
              <a:defRPr/>
            </a:lvl1pPr>
            <a:extLst/>
          </a:lstStyle>
          <a:p>
            <a:pPr>
              <a:defRPr/>
            </a:pPr>
            <a:fld id="{9C99500A-EA24-48C9-8DF8-7B68D0B9B58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fld id="{BD61D7EB-1486-4D41-A9A9-95D35223EFF3}" type="datetimeFigureOut">
              <a:rPr lang="en-US"/>
              <a:pPr>
                <a:defRPr/>
              </a:pPr>
              <a:t>10/9/2014</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15"/>
          <p:cNvSpPr>
            <a:spLocks noGrp="1"/>
          </p:cNvSpPr>
          <p:nvPr>
            <p:ph type="sldNum" sz="quarter" idx="12"/>
          </p:nvPr>
        </p:nvSpPr>
        <p:spPr/>
        <p:txBody>
          <a:bodyPr/>
          <a:lstStyle>
            <a:lvl1pPr>
              <a:defRPr/>
            </a:lvl1pPr>
          </a:lstStyle>
          <a:p>
            <a:pPr>
              <a:defRPr/>
            </a:pPr>
            <a:fld id="{F9210882-0342-4B0A-9C82-561490846AE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243388" y="6557963"/>
            <a:ext cx="2001837" cy="227012"/>
          </a:xfrm>
        </p:spPr>
        <p:txBody>
          <a:bodyPr/>
          <a:lstStyle>
            <a:lvl1pPr>
              <a:defRPr/>
            </a:lvl1pPr>
            <a:extLst/>
          </a:lstStyle>
          <a:p>
            <a:pPr>
              <a:defRPr/>
            </a:pPr>
            <a:fld id="{6128C32B-2525-4577-BE77-437B1F1A0627}" type="datetimeFigureOut">
              <a:rPr lang="en-US"/>
              <a:pPr>
                <a:defRPr/>
              </a:pPr>
              <a:t>10/9/2014</a:t>
            </a:fld>
            <a:endParaRPr lang="en-US"/>
          </a:p>
        </p:txBody>
      </p:sp>
      <p:sp>
        <p:nvSpPr>
          <p:cNvPr id="5" name="Footer Placeholder 4"/>
          <p:cNvSpPr>
            <a:spLocks noGrp="1"/>
          </p:cNvSpPr>
          <p:nvPr>
            <p:ph type="ftr" sz="quarter" idx="11"/>
          </p:nvPr>
        </p:nvSpPr>
        <p:spPr>
          <a:xfrm>
            <a:off x="457200" y="6556375"/>
            <a:ext cx="3657600" cy="228600"/>
          </a:xfrm>
        </p:spPr>
        <p:txBody>
          <a:bodyPr/>
          <a:lstStyle>
            <a:lvl1pPr>
              <a:defRPr/>
            </a:lvl1pPr>
            <a:extLst/>
          </a:lstStyle>
          <a:p>
            <a:pPr>
              <a:defRPr/>
            </a:pPr>
            <a:endParaRPr lang="en-US"/>
          </a:p>
        </p:txBody>
      </p:sp>
      <p:sp>
        <p:nvSpPr>
          <p:cNvPr id="6" name="Slide Number Placeholder 5"/>
          <p:cNvSpPr>
            <a:spLocks noGrp="1"/>
          </p:cNvSpPr>
          <p:nvPr>
            <p:ph type="sldNum" sz="quarter" idx="12"/>
          </p:nvPr>
        </p:nvSpPr>
        <p:spPr>
          <a:xfrm>
            <a:off x="6254750" y="6553200"/>
            <a:ext cx="587375" cy="228600"/>
          </a:xfrm>
        </p:spPr>
        <p:txBody>
          <a:bodyPr/>
          <a:lstStyle>
            <a:lvl1pPr>
              <a:defRPr>
                <a:solidFill>
                  <a:schemeClr val="tx2"/>
                </a:solidFill>
              </a:defRPr>
            </a:lvl1pPr>
            <a:extLst/>
          </a:lstStyle>
          <a:p>
            <a:pPr>
              <a:defRPr/>
            </a:pPr>
            <a:fld id="{66B98D31-8451-4F3C-8600-E6C11016030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Title Placeholder 2"/>
          <p:cNvSpPr>
            <a:spLocks noGrp="1"/>
          </p:cNvSpPr>
          <p:nvPr>
            <p:ph type="title"/>
          </p:nvPr>
        </p:nvSpPr>
        <p:spPr>
          <a:xfrm>
            <a:off x="457200" y="320675"/>
            <a:ext cx="7239000" cy="1143000"/>
          </a:xfrm>
          <a:prstGeom prst="rect">
            <a:avLst/>
          </a:prstGeom>
        </p:spPr>
        <p:txBody>
          <a:bodyPr vert="horz" lIns="45720" tIns="0" rIns="45720" bIns="0" anchor="b" anchorCtr="0">
            <a:normAutofit/>
          </a:bodyPr>
          <a:lstStyle>
            <a:extLst/>
          </a:lstStyle>
          <a:p>
            <a:r>
              <a:rPr lang="en-US" smtClean="0"/>
              <a:t>Click to edit Master title style</a:t>
            </a:r>
            <a:endParaRPr lang="en-US"/>
          </a:p>
        </p:txBody>
      </p:sp>
      <p:sp>
        <p:nvSpPr>
          <p:cNvPr id="1030" name="Text Placeholder 30"/>
          <p:cNvSpPr>
            <a:spLocks noGrp="1"/>
          </p:cNvSpPr>
          <p:nvPr>
            <p:ph type="body" idx="1"/>
          </p:nvPr>
        </p:nvSpPr>
        <p:spPr bwMode="auto">
          <a:xfrm>
            <a:off x="457200" y="1609725"/>
            <a:ext cx="7239000" cy="4846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 name="Date Placeholder 26"/>
          <p:cNvSpPr>
            <a:spLocks noGrp="1"/>
          </p:cNvSpPr>
          <p:nvPr>
            <p:ph type="dt" sz="half" idx="2"/>
          </p:nvPr>
        </p:nvSpPr>
        <p:spPr>
          <a:xfrm>
            <a:off x="4246563" y="6557963"/>
            <a:ext cx="2001837" cy="227012"/>
          </a:xfrm>
          <a:prstGeom prst="rect">
            <a:avLst/>
          </a:prstGeom>
        </p:spPr>
        <p:txBody>
          <a:bodyPr vert="horz" tIns="0" bIns="0" anchor="b"/>
          <a:lstStyle>
            <a:lvl1pPr algn="l" eaLnBrk="1" fontAlgn="auto" latinLnBrk="0" hangingPunct="1">
              <a:spcBef>
                <a:spcPts val="0"/>
              </a:spcBef>
              <a:spcAft>
                <a:spcPts val="0"/>
              </a:spcAft>
              <a:defRPr kumimoji="0" sz="1000">
                <a:solidFill>
                  <a:schemeClr val="tx2"/>
                </a:solidFill>
                <a:latin typeface="+mn-lt"/>
                <a:cs typeface="+mn-cs"/>
              </a:defRPr>
            </a:lvl1pPr>
            <a:extLst/>
          </a:lstStyle>
          <a:p>
            <a:pPr>
              <a:defRPr/>
            </a:pPr>
            <a:fld id="{BAFE8CFE-86EC-4909-BD80-7DEAC6A25AAE}" type="datetimeFigureOut">
              <a:rPr lang="en-US"/>
              <a:pPr>
                <a:defRPr/>
              </a:pPr>
              <a:t>10/9/2014</a:t>
            </a:fld>
            <a:endParaRPr lang="en-US"/>
          </a:p>
        </p:txBody>
      </p:sp>
      <p:sp>
        <p:nvSpPr>
          <p:cNvPr id="4" name="Footer Placeholder 3"/>
          <p:cNvSpPr>
            <a:spLocks noGrp="1"/>
          </p:cNvSpPr>
          <p:nvPr>
            <p:ph type="ftr" sz="quarter" idx="3"/>
          </p:nvPr>
        </p:nvSpPr>
        <p:spPr>
          <a:xfrm>
            <a:off x="457200" y="6557963"/>
            <a:ext cx="3657600" cy="228600"/>
          </a:xfrm>
          <a:prstGeom prst="rect">
            <a:avLst/>
          </a:prstGeom>
        </p:spPr>
        <p:txBody>
          <a:bodyPr vert="horz" tIns="0" bIns="0" anchor="b"/>
          <a:lstStyle>
            <a:lvl1pPr algn="r" eaLnBrk="1" fontAlgn="auto" latinLnBrk="0" hangingPunct="1">
              <a:spcBef>
                <a:spcPts val="0"/>
              </a:spcBef>
              <a:spcAft>
                <a:spcPts val="0"/>
              </a:spcAft>
              <a:defRPr kumimoji="0" sz="1000">
                <a:solidFill>
                  <a:schemeClr val="tx2"/>
                </a:solidFill>
                <a:latin typeface="+mn-lt"/>
                <a:cs typeface="+mn-cs"/>
              </a:defRPr>
            </a:lvl1pPr>
            <a:extLst/>
          </a:lstStyle>
          <a:p>
            <a:pPr>
              <a:defRPr/>
            </a:pPr>
            <a:endParaRPr lang="en-US"/>
          </a:p>
        </p:txBody>
      </p:sp>
      <p:sp>
        <p:nvSpPr>
          <p:cNvPr id="16" name="Slide Number Placeholder 15"/>
          <p:cNvSpPr>
            <a:spLocks noGrp="1"/>
          </p:cNvSpPr>
          <p:nvPr>
            <p:ph type="sldNum" sz="quarter" idx="4"/>
          </p:nvPr>
        </p:nvSpPr>
        <p:spPr>
          <a:xfrm>
            <a:off x="6251575" y="6556375"/>
            <a:ext cx="588963" cy="228600"/>
          </a:xfrm>
          <a:prstGeom prst="rect">
            <a:avLst/>
          </a:prstGeom>
        </p:spPr>
        <p:txBody>
          <a:bodyPr vert="horz" lIns="0" tIns="0" rIns="0" bIns="0" anchor="b"/>
          <a:lstStyle>
            <a:lvl1pPr algn="r" eaLnBrk="1" fontAlgn="auto" latinLnBrk="0" hangingPunct="1">
              <a:spcBef>
                <a:spcPts val="0"/>
              </a:spcBef>
              <a:spcAft>
                <a:spcPts val="0"/>
              </a:spcAft>
              <a:defRPr kumimoji="0" sz="1100">
                <a:solidFill>
                  <a:schemeClr val="tx2"/>
                </a:solidFill>
                <a:latin typeface="+mn-lt"/>
                <a:cs typeface="+mn-cs"/>
              </a:defRPr>
            </a:lvl1pPr>
            <a:extLst/>
          </a:lstStyle>
          <a:p>
            <a:pPr>
              <a:defRPr/>
            </a:pPr>
            <a:fld id="{69C78177-DDA7-4DD0-B3B6-8F827416CBC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3" r:id="rId3"/>
    <p:sldLayoutId id="2147483670" r:id="rId4"/>
    <p:sldLayoutId id="2147483669" r:id="rId5"/>
    <p:sldLayoutId id="2147483668" r:id="rId6"/>
    <p:sldLayoutId id="2147483667" r:id="rId7"/>
    <p:sldLayoutId id="2147483666" r:id="rId8"/>
    <p:sldLayoutId id="2147483674" r:id="rId9"/>
    <p:sldLayoutId id="2147483665" r:id="rId10"/>
    <p:sldLayoutId id="2147483675" r:id="rId11"/>
  </p:sldLayoutIdLst>
  <p:txStyles>
    <p:titleStyle>
      <a:lvl1pPr algn="l" rtl="0" eaLnBrk="0" fontAlgn="base" hangingPunct="0">
        <a:spcBef>
          <a:spcPct val="0"/>
        </a:spcBef>
        <a:spcAft>
          <a:spcPct val="0"/>
        </a:spcAft>
        <a:defRPr sz="3800" b="1" kern="1200" cap="all">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defRPr>
      </a:lvl1pPr>
      <a:lvl2pPr algn="l" rtl="0" eaLnBrk="0" fontAlgn="base" hangingPunct="0">
        <a:spcBef>
          <a:spcPct val="0"/>
        </a:spcBef>
        <a:spcAft>
          <a:spcPct val="0"/>
        </a:spcAft>
        <a:defRPr sz="3800" b="1">
          <a:solidFill>
            <a:schemeClr val="tx1"/>
          </a:solidFill>
          <a:latin typeface="Trebuchet MS" pitchFamily="34" charset="0"/>
        </a:defRPr>
      </a:lvl2pPr>
      <a:lvl3pPr algn="l" rtl="0" eaLnBrk="0" fontAlgn="base" hangingPunct="0">
        <a:spcBef>
          <a:spcPct val="0"/>
        </a:spcBef>
        <a:spcAft>
          <a:spcPct val="0"/>
        </a:spcAft>
        <a:defRPr sz="3800" b="1">
          <a:solidFill>
            <a:schemeClr val="tx1"/>
          </a:solidFill>
          <a:latin typeface="Trebuchet MS" pitchFamily="34" charset="0"/>
        </a:defRPr>
      </a:lvl3pPr>
      <a:lvl4pPr algn="l" rtl="0" eaLnBrk="0" fontAlgn="base" hangingPunct="0">
        <a:spcBef>
          <a:spcPct val="0"/>
        </a:spcBef>
        <a:spcAft>
          <a:spcPct val="0"/>
        </a:spcAft>
        <a:defRPr sz="3800" b="1">
          <a:solidFill>
            <a:schemeClr val="tx1"/>
          </a:solidFill>
          <a:latin typeface="Trebuchet MS" pitchFamily="34" charset="0"/>
        </a:defRPr>
      </a:lvl4pPr>
      <a:lvl5pPr algn="l" rtl="0" eaLnBrk="0" fontAlgn="base" hangingPunct="0">
        <a:spcBef>
          <a:spcPct val="0"/>
        </a:spcBef>
        <a:spcAft>
          <a:spcPct val="0"/>
        </a:spcAft>
        <a:defRPr sz="3800" b="1">
          <a:solidFill>
            <a:schemeClr val="tx1"/>
          </a:solidFill>
          <a:latin typeface="Trebuchet MS" pitchFamily="34" charset="0"/>
        </a:defRPr>
      </a:lvl5pPr>
      <a:lvl6pPr marL="457200" algn="l" rtl="0" fontAlgn="base">
        <a:spcBef>
          <a:spcPct val="0"/>
        </a:spcBef>
        <a:spcAft>
          <a:spcPct val="0"/>
        </a:spcAft>
        <a:defRPr sz="3800" b="1">
          <a:solidFill>
            <a:schemeClr val="tx1"/>
          </a:solidFill>
          <a:latin typeface="Trebuchet MS" pitchFamily="34" charset="0"/>
        </a:defRPr>
      </a:lvl6pPr>
      <a:lvl7pPr marL="914400" algn="l" rtl="0" fontAlgn="base">
        <a:spcBef>
          <a:spcPct val="0"/>
        </a:spcBef>
        <a:spcAft>
          <a:spcPct val="0"/>
        </a:spcAft>
        <a:defRPr sz="3800" b="1">
          <a:solidFill>
            <a:schemeClr val="tx1"/>
          </a:solidFill>
          <a:latin typeface="Trebuchet MS" pitchFamily="34" charset="0"/>
        </a:defRPr>
      </a:lvl7pPr>
      <a:lvl8pPr marL="1371600" algn="l" rtl="0" fontAlgn="base">
        <a:spcBef>
          <a:spcPct val="0"/>
        </a:spcBef>
        <a:spcAft>
          <a:spcPct val="0"/>
        </a:spcAft>
        <a:defRPr sz="3800" b="1">
          <a:solidFill>
            <a:schemeClr val="tx1"/>
          </a:solidFill>
          <a:latin typeface="Trebuchet MS" pitchFamily="34" charset="0"/>
        </a:defRPr>
      </a:lvl8pPr>
      <a:lvl9pPr marL="1828800" algn="l" rtl="0" fontAlgn="base">
        <a:spcBef>
          <a:spcPct val="0"/>
        </a:spcBef>
        <a:spcAft>
          <a:spcPct val="0"/>
        </a:spcAft>
        <a:defRPr sz="3800" b="1">
          <a:solidFill>
            <a:schemeClr val="tx1"/>
          </a:solidFill>
          <a:latin typeface="Trebuchet MS" pitchFamily="34" charset="0"/>
        </a:defRPr>
      </a:lvl9pPr>
      <a:extLst/>
    </p:titleStyle>
    <p:bodyStyle>
      <a:lvl1pPr marL="273050" indent="-273050" algn="l" rtl="0" eaLnBrk="0" fontAlgn="base" hangingPunct="0">
        <a:spcBef>
          <a:spcPts val="600"/>
        </a:spcBef>
        <a:spcAft>
          <a:spcPct val="0"/>
        </a:spcAft>
        <a:buClr>
          <a:schemeClr val="tx2"/>
        </a:buClr>
        <a:buSzPct val="73000"/>
        <a:buFont typeface="Wingdings 2" pitchFamily="18" charset="2"/>
        <a:buChar char=""/>
        <a:defRPr sz="2600" kern="1200">
          <a:solidFill>
            <a:schemeClr val="tx1"/>
          </a:solidFill>
          <a:latin typeface="+mn-lt"/>
          <a:ea typeface="+mn-ea"/>
          <a:cs typeface="+mn-cs"/>
        </a:defRPr>
      </a:lvl1pPr>
      <a:lvl2pPr marL="520700" indent="-228600" algn="l" rtl="0" eaLnBrk="0" fontAlgn="base" hangingPunct="0">
        <a:spcBef>
          <a:spcPts val="500"/>
        </a:spcBef>
        <a:spcAft>
          <a:spcPct val="0"/>
        </a:spcAft>
        <a:buClr>
          <a:srgbClr val="F9B639"/>
        </a:buClr>
        <a:buSzPct val="80000"/>
        <a:buFont typeface="Wingdings 2" pitchFamily="18" charset="2"/>
        <a:buChar char=""/>
        <a:defRPr sz="2300" kern="1200">
          <a:solidFill>
            <a:srgbClr val="6C6C6C"/>
          </a:solidFill>
          <a:latin typeface="+mn-lt"/>
          <a:ea typeface="+mn-ea"/>
          <a:cs typeface="+mn-cs"/>
        </a:defRPr>
      </a:lvl2pPr>
      <a:lvl3pPr marL="758825" indent="-228600" algn="l" rtl="0" eaLnBrk="0" fontAlgn="base" hangingPunct="0">
        <a:spcBef>
          <a:spcPts val="400"/>
        </a:spcBef>
        <a:spcAft>
          <a:spcPct val="0"/>
        </a:spcAft>
        <a:buClr>
          <a:srgbClr val="F9B639"/>
        </a:buClr>
        <a:buSzPct val="60000"/>
        <a:buFont typeface="Wingdings" pitchFamily="2" charset="2"/>
        <a:buChar char=""/>
        <a:defRPr sz="2000" kern="1200">
          <a:solidFill>
            <a:schemeClr val="tx1"/>
          </a:solidFill>
          <a:latin typeface="+mn-lt"/>
          <a:ea typeface="+mn-ea"/>
          <a:cs typeface="+mn-cs"/>
        </a:defRPr>
      </a:lvl3pPr>
      <a:lvl4pPr marL="1004888" indent="-228600" algn="l" rtl="0" eaLnBrk="0" fontAlgn="base" hangingPunct="0">
        <a:spcBef>
          <a:spcPct val="20000"/>
        </a:spcBef>
        <a:spcAft>
          <a:spcPct val="0"/>
        </a:spcAft>
        <a:buClr>
          <a:srgbClr val="F9B639"/>
        </a:buClr>
        <a:buSzPct val="80000"/>
        <a:buFont typeface="Wingdings 2" pitchFamily="18" charset="2"/>
        <a:buChar char=""/>
        <a:defRPr sz="2000" kern="1200">
          <a:solidFill>
            <a:srgbClr val="6C6C6C"/>
          </a:solidFill>
          <a:latin typeface="+mn-lt"/>
          <a:ea typeface="+mn-ea"/>
          <a:cs typeface="+mn-cs"/>
        </a:defRPr>
      </a:lvl4pPr>
      <a:lvl5pPr marL="1279525" indent="-228600" algn="l" rtl="0" eaLnBrk="0" fontAlgn="base" hangingPunct="0">
        <a:spcBef>
          <a:spcPts val="400"/>
        </a:spcBef>
        <a:spcAft>
          <a:spcPct val="0"/>
        </a:spcAft>
        <a:buClr>
          <a:srgbClr val="F9B639"/>
        </a:buClr>
        <a:buSzPct val="70000"/>
        <a:buFont typeface="Wingdings" pitchFamily="2" charset="2"/>
        <a:buChar char=""/>
        <a:defRPr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0518" y="764690"/>
            <a:ext cx="5105400" cy="2429953"/>
          </a:xfrm>
        </p:spPr>
        <p:txBody>
          <a:bodyPr/>
          <a:lstStyle/>
          <a:p>
            <a:pPr eaLnBrk="1" fontAlgn="auto" hangingPunct="1">
              <a:spcAft>
                <a:spcPts val="0"/>
              </a:spcAft>
              <a:defRPr/>
            </a:pPr>
            <a:r>
              <a:rPr lang="en-US" dirty="0" smtClean="0">
                <a:latin typeface="Adobe Garamond Pro" pitchFamily="18" charset="0"/>
              </a:rPr>
              <a:t>Marketing 2.07</a:t>
            </a:r>
            <a:endParaRPr lang="en-US" dirty="0">
              <a:latin typeface="Adobe Garamond Pro" pitchFamily="18" charset="0"/>
            </a:endParaRPr>
          </a:p>
        </p:txBody>
      </p:sp>
      <p:sp>
        <p:nvSpPr>
          <p:cNvPr id="13314" name="Subtitle 2"/>
          <p:cNvSpPr>
            <a:spLocks noGrp="1"/>
          </p:cNvSpPr>
          <p:nvPr>
            <p:ph type="subTitle" idx="1"/>
          </p:nvPr>
        </p:nvSpPr>
        <p:spPr>
          <a:xfrm>
            <a:off x="3354388" y="3540125"/>
            <a:ext cx="5114925" cy="1101725"/>
          </a:xfrm>
        </p:spPr>
        <p:txBody>
          <a:bodyPr/>
          <a:lstStyle/>
          <a:p>
            <a:pPr algn="l" eaLnBrk="1" hangingPunct="1"/>
            <a:r>
              <a:rPr lang="en-US" smtClean="0">
                <a:latin typeface="Adobe Garamond Pro"/>
              </a:rPr>
              <a:t>2.07 A. Acquire product knowledge to communicate product benefits and to ensure appropriateness of product for the customer.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a:spLocks noGrp="1"/>
          </p:cNvSpPr>
          <p:nvPr>
            <p:ph idx="1"/>
          </p:nvPr>
        </p:nvSpPr>
        <p:spPr>
          <a:xfrm>
            <a:off x="457200" y="1600200"/>
            <a:ext cx="7239000" cy="4846638"/>
          </a:xfrm>
        </p:spPr>
        <p:txBody>
          <a:bodyPr/>
          <a:lstStyle/>
          <a:p>
            <a:pPr marL="495300" indent="-495300">
              <a:buFont typeface="Wingdings 2" pitchFamily="18" charset="2"/>
              <a:buNone/>
            </a:pPr>
            <a:r>
              <a:rPr lang="en-US" sz="2400" smtClean="0"/>
              <a:t>Sources of Product information:</a:t>
            </a:r>
          </a:p>
          <a:p>
            <a:pPr marL="495300" indent="-495300">
              <a:buFont typeface="Wingdings 2" pitchFamily="18" charset="2"/>
              <a:buNone/>
            </a:pPr>
            <a:r>
              <a:rPr lang="en-US" sz="1800" smtClean="0"/>
              <a:t>A. Formal Training comes from:</a:t>
            </a:r>
          </a:p>
          <a:p>
            <a:pPr marL="495300" indent="-495300">
              <a:buFont typeface="Wingdings 2" pitchFamily="18" charset="2"/>
              <a:buNone/>
            </a:pPr>
            <a:r>
              <a:rPr lang="en-US" sz="1800" smtClean="0"/>
              <a:t>	1.The company in a </a:t>
            </a:r>
            <a:r>
              <a:rPr lang="en-US" sz="1800" u="sng" smtClean="0"/>
              <a:t>class or workshop</a:t>
            </a:r>
          </a:p>
          <a:p>
            <a:pPr marL="495300" indent="-495300">
              <a:buFont typeface="Wingdings 2" pitchFamily="18" charset="2"/>
              <a:buNone/>
            </a:pPr>
            <a:r>
              <a:rPr lang="en-US" sz="1800" smtClean="0"/>
              <a:t>	2.B2B </a:t>
            </a:r>
            <a:r>
              <a:rPr lang="en-US" sz="1800" u="sng" smtClean="0"/>
              <a:t>sales representatives</a:t>
            </a:r>
            <a:r>
              <a:rPr lang="en-US" sz="1800" smtClean="0"/>
              <a:t> from the vendor you bought it from</a:t>
            </a:r>
          </a:p>
          <a:p>
            <a:pPr marL="495300" indent="-495300">
              <a:buFont typeface="Wingdings 2" pitchFamily="18" charset="2"/>
              <a:buNone/>
            </a:pPr>
            <a:r>
              <a:rPr lang="en-US" sz="1800" smtClean="0"/>
              <a:t>		(information like how the product is made)</a:t>
            </a:r>
          </a:p>
          <a:p>
            <a:pPr marL="495300" indent="-495300">
              <a:buFont typeface="Wingdings 2" pitchFamily="18" charset="2"/>
              <a:buNone/>
            </a:pPr>
            <a:endParaRPr lang="en-US" sz="1800" smtClean="0"/>
          </a:p>
          <a:p>
            <a:pPr marL="495300" indent="-495300">
              <a:buFont typeface="Wingdings 2" pitchFamily="18" charset="2"/>
              <a:buNone/>
            </a:pPr>
            <a:r>
              <a:rPr lang="en-US" sz="1800" smtClean="0"/>
              <a:t>B. Informal Training comes from:</a:t>
            </a:r>
          </a:p>
          <a:p>
            <a:pPr marL="495300" indent="-495300">
              <a:buFont typeface="Wingdings 2" pitchFamily="18" charset="2"/>
              <a:buNone/>
            </a:pPr>
            <a:r>
              <a:rPr lang="en-US" sz="1800" smtClean="0"/>
              <a:t>	1.Brief training during the day </a:t>
            </a:r>
            <a:r>
              <a:rPr lang="en-US" sz="1800" u="sng" smtClean="0"/>
              <a:t>on the sales floor</a:t>
            </a:r>
          </a:p>
          <a:p>
            <a:pPr marL="495300" indent="-495300">
              <a:buFont typeface="Wingdings 2" pitchFamily="18" charset="2"/>
              <a:buNone/>
            </a:pPr>
            <a:r>
              <a:rPr lang="en-US" sz="1800" smtClean="0"/>
              <a:t>	2.From </a:t>
            </a:r>
            <a:r>
              <a:rPr lang="en-US" sz="1800" u="sng" smtClean="0"/>
              <a:t>mentoring or tutoring</a:t>
            </a:r>
            <a:r>
              <a:rPr lang="en-US" sz="1800" smtClean="0"/>
              <a:t> with a more experienced 	salesperson on the sales floor</a:t>
            </a:r>
          </a:p>
          <a:p>
            <a:pPr marL="495300" indent="-495300">
              <a:buFont typeface="Wingdings 2" pitchFamily="18" charset="2"/>
              <a:buNone/>
            </a:pPr>
            <a:r>
              <a:rPr lang="en-US" sz="1800" smtClean="0"/>
              <a:t>	3.A B2B sales representative on the sales floor in a		 </a:t>
            </a:r>
            <a:r>
              <a:rPr lang="en-US" sz="1800" u="sng" smtClean="0"/>
              <a:t>short question and answer session</a:t>
            </a:r>
            <a:endParaRPr lang="en-US" sz="1900" u="sng" smtClean="0"/>
          </a:p>
        </p:txBody>
      </p:sp>
      <p:sp>
        <p:nvSpPr>
          <p:cNvPr id="14338" name="Text Box 5"/>
          <p:cNvSpPr txBox="1">
            <a:spLocks noChangeArrowheads="1"/>
          </p:cNvSpPr>
          <p:nvPr/>
        </p:nvSpPr>
        <p:spPr bwMode="auto">
          <a:xfrm>
            <a:off x="1295400" y="381000"/>
            <a:ext cx="5257800" cy="1160463"/>
          </a:xfrm>
          <a:prstGeom prst="rect">
            <a:avLst/>
          </a:prstGeom>
          <a:noFill/>
          <a:ln w="9525">
            <a:noFill/>
            <a:miter lim="800000"/>
            <a:headEnd/>
            <a:tailEnd/>
          </a:ln>
        </p:spPr>
        <p:txBody>
          <a:bodyPr>
            <a:spAutoFit/>
          </a:bodyPr>
          <a:lstStyle/>
          <a:p>
            <a:pPr>
              <a:spcBef>
                <a:spcPct val="50000"/>
              </a:spcBef>
            </a:pPr>
            <a:r>
              <a:rPr lang="en-US" sz="2800">
                <a:latin typeface="Trebuchet MS" pitchFamily="34" charset="0"/>
              </a:rPr>
              <a:t>Marketing 2.07 A</a:t>
            </a:r>
          </a:p>
          <a:p>
            <a:pPr>
              <a:spcBef>
                <a:spcPct val="50000"/>
              </a:spcBef>
            </a:pPr>
            <a:r>
              <a:rPr lang="en-US" sz="2800">
                <a:latin typeface="Trebuchet MS" pitchFamily="34" charset="0"/>
              </a:rPr>
              <a:t>Product Knowledge</a:t>
            </a:r>
          </a:p>
        </p:txBody>
      </p:sp>
      <p:pic>
        <p:nvPicPr>
          <p:cNvPr id="14339" name="Picture 6" descr="MP910220928[1]"/>
          <p:cNvPicPr>
            <a:picLocks noChangeAspect="1" noChangeArrowheads="1"/>
          </p:cNvPicPr>
          <p:nvPr/>
        </p:nvPicPr>
        <p:blipFill>
          <a:blip r:embed="rId2"/>
          <a:srcRect/>
          <a:stretch>
            <a:fillRect/>
          </a:stretch>
        </p:blipFill>
        <p:spPr bwMode="auto">
          <a:xfrm>
            <a:off x="5486400" y="381000"/>
            <a:ext cx="2220913" cy="1735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Content Placeholder 2"/>
          <p:cNvSpPr>
            <a:spLocks noGrp="1"/>
          </p:cNvSpPr>
          <p:nvPr>
            <p:ph idx="1"/>
          </p:nvPr>
        </p:nvSpPr>
        <p:spPr>
          <a:xfrm>
            <a:off x="381000" y="457200"/>
            <a:ext cx="7315200" cy="5913438"/>
          </a:xfrm>
        </p:spPr>
        <p:txBody>
          <a:bodyPr/>
          <a:lstStyle/>
          <a:p>
            <a:pPr marL="495300" indent="-495300">
              <a:buFont typeface="Wingdings 2" pitchFamily="18" charset="2"/>
              <a:buNone/>
            </a:pPr>
            <a:endParaRPr lang="en-US" sz="1800" smtClean="0"/>
          </a:p>
          <a:p>
            <a:pPr marL="495300" indent="-495300">
              <a:buFont typeface="Wingdings 2" pitchFamily="18" charset="2"/>
              <a:buNone/>
            </a:pPr>
            <a:endParaRPr lang="en-US" sz="1800" smtClean="0"/>
          </a:p>
          <a:p>
            <a:pPr marL="495300" indent="-495300">
              <a:buFont typeface="Wingdings 2" pitchFamily="18" charset="2"/>
              <a:buNone/>
            </a:pPr>
            <a:r>
              <a:rPr lang="en-US" sz="1800" smtClean="0"/>
              <a:t>C. Learning on YOUR OWN</a:t>
            </a:r>
          </a:p>
          <a:p>
            <a:pPr marL="495300" indent="-495300">
              <a:buFont typeface="Wingdings 2" pitchFamily="18" charset="2"/>
              <a:buNone/>
            </a:pPr>
            <a:r>
              <a:rPr lang="en-US" sz="1800" smtClean="0"/>
              <a:t>	1.From an inexperienced salesperson watching and listening to 	an experienced sales presentation to a customer on the 	sales floor</a:t>
            </a:r>
          </a:p>
          <a:p>
            <a:pPr marL="495300" indent="-495300">
              <a:buFont typeface="Wingdings 2" pitchFamily="18" charset="2"/>
              <a:buNone/>
            </a:pPr>
            <a:r>
              <a:rPr lang="en-US" sz="1800" smtClean="0"/>
              <a:t>	2.Product itself:  </a:t>
            </a:r>
          </a:p>
          <a:p>
            <a:pPr marL="495300" indent="-495300">
              <a:buFont typeface="Wingdings 2" pitchFamily="18" charset="2"/>
              <a:buNone/>
            </a:pPr>
            <a:r>
              <a:rPr lang="en-US" sz="1800" smtClean="0"/>
              <a:t>		Ask if you can have a sample to try</a:t>
            </a:r>
          </a:p>
          <a:p>
            <a:pPr marL="495300" indent="-495300">
              <a:buFont typeface="Wingdings 2" pitchFamily="18" charset="2"/>
              <a:buNone/>
            </a:pPr>
            <a:r>
              <a:rPr lang="en-US" sz="1800" smtClean="0"/>
              <a:t>		While cleaning the jewelry in the case, touch it, read the 	tag, compare it to other items</a:t>
            </a:r>
          </a:p>
          <a:p>
            <a:pPr marL="495300" indent="-495300">
              <a:buFont typeface="Wingdings 2" pitchFamily="18" charset="2"/>
              <a:buNone/>
            </a:pPr>
            <a:endParaRPr lang="en-US" sz="1800" smtClean="0"/>
          </a:p>
          <a:p>
            <a:pPr marL="495300" indent="-495300">
              <a:buFont typeface="Wingdings 2" pitchFamily="18" charset="2"/>
              <a:buNone/>
            </a:pPr>
            <a:r>
              <a:rPr lang="en-US" sz="1800" smtClean="0"/>
              <a:t> 	</a:t>
            </a:r>
          </a:p>
        </p:txBody>
      </p:sp>
      <p:pic>
        <p:nvPicPr>
          <p:cNvPr id="15362" name="Picture 5" descr="MC900439873[1]"/>
          <p:cNvPicPr>
            <a:picLocks noChangeAspect="1" noChangeArrowheads="1"/>
          </p:cNvPicPr>
          <p:nvPr/>
        </p:nvPicPr>
        <p:blipFill>
          <a:blip r:embed="rId2"/>
          <a:srcRect/>
          <a:stretch>
            <a:fillRect/>
          </a:stretch>
        </p:blipFill>
        <p:spPr bwMode="auto">
          <a:xfrm>
            <a:off x="4724400" y="3657600"/>
            <a:ext cx="2667000" cy="2019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3"/>
          <p:cNvSpPr>
            <a:spLocks noGrp="1"/>
          </p:cNvSpPr>
          <p:nvPr>
            <p:ph type="body" idx="1"/>
          </p:nvPr>
        </p:nvSpPr>
        <p:spPr>
          <a:xfrm>
            <a:off x="457200" y="685800"/>
            <a:ext cx="7239000" cy="5770563"/>
          </a:xfrm>
        </p:spPr>
        <p:txBody>
          <a:bodyPr/>
          <a:lstStyle/>
          <a:p>
            <a:pPr>
              <a:buFont typeface="Wingdings 2" pitchFamily="18" charset="2"/>
              <a:buNone/>
            </a:pPr>
            <a:r>
              <a:rPr lang="en-US" sz="1800" smtClean="0"/>
              <a:t>3.Printed Sources:</a:t>
            </a:r>
          </a:p>
          <a:p>
            <a:pPr>
              <a:buFont typeface="Wingdings 2" pitchFamily="18" charset="2"/>
              <a:buNone/>
            </a:pPr>
            <a:r>
              <a:rPr lang="en-US" sz="1800" smtClean="0"/>
              <a:t>		Read the </a:t>
            </a:r>
            <a:r>
              <a:rPr lang="en-US" sz="1800" u="sng" smtClean="0"/>
              <a:t>printed instructions</a:t>
            </a:r>
            <a:r>
              <a:rPr lang="en-US" sz="1800" smtClean="0"/>
              <a:t> that come with the mower on 	how to operate it, or the instructions on how to set and 	care for the watch when it is being received (checked into 	your store)</a:t>
            </a:r>
          </a:p>
          <a:p>
            <a:pPr>
              <a:buFont typeface="Wingdings 2" pitchFamily="18" charset="2"/>
              <a:buNone/>
            </a:pPr>
            <a:r>
              <a:rPr lang="en-US" sz="1800" smtClean="0"/>
              <a:t>		Manufactures detail new products in </a:t>
            </a:r>
            <a:r>
              <a:rPr lang="en-US" sz="1800" u="sng" smtClean="0"/>
              <a:t>publications and trade</a:t>
            </a:r>
            <a:r>
              <a:rPr lang="en-US" sz="1800" smtClean="0"/>
              <a:t> 	</a:t>
            </a:r>
            <a:r>
              <a:rPr lang="en-US" sz="1800" u="sng" smtClean="0"/>
              <a:t>magazines</a:t>
            </a:r>
          </a:p>
          <a:p>
            <a:pPr lvl="1">
              <a:buFont typeface="Wingdings 2" pitchFamily="18" charset="2"/>
              <a:buNone/>
            </a:pPr>
            <a:r>
              <a:rPr lang="en-US" sz="1700" smtClean="0">
                <a:solidFill>
                  <a:schemeClr val="tx1"/>
                </a:solidFill>
              </a:rPr>
              <a:t>		Manufacturers send </a:t>
            </a:r>
            <a:r>
              <a:rPr lang="en-US" sz="1700" u="sng" smtClean="0">
                <a:solidFill>
                  <a:schemeClr val="tx1"/>
                </a:solidFill>
              </a:rPr>
              <a:t>videos, booklets, samples and training</a:t>
            </a:r>
            <a:r>
              <a:rPr lang="en-US" sz="1700" smtClean="0">
                <a:solidFill>
                  <a:schemeClr val="tx1"/>
                </a:solidFill>
              </a:rPr>
              <a:t> 	</a:t>
            </a:r>
            <a:r>
              <a:rPr lang="en-US" sz="1700" u="sng" smtClean="0">
                <a:solidFill>
                  <a:schemeClr val="tx1"/>
                </a:solidFill>
              </a:rPr>
              <a:t>aids</a:t>
            </a:r>
          </a:p>
          <a:p>
            <a:pPr lvl="1">
              <a:buFont typeface="Wingdings 2" pitchFamily="18" charset="2"/>
              <a:buNone/>
            </a:pPr>
            <a:r>
              <a:rPr lang="en-US" sz="1700" smtClean="0">
                <a:solidFill>
                  <a:schemeClr val="tx1"/>
                </a:solidFill>
              </a:rPr>
              <a:t>		</a:t>
            </a:r>
            <a:r>
              <a:rPr lang="en-US" sz="1700" u="sng" smtClean="0">
                <a:solidFill>
                  <a:schemeClr val="tx1"/>
                </a:solidFill>
              </a:rPr>
              <a:t>Consumer publications</a:t>
            </a:r>
            <a:r>
              <a:rPr lang="en-US" sz="1700" smtClean="0">
                <a:solidFill>
                  <a:schemeClr val="tx1"/>
                </a:solidFill>
              </a:rPr>
              <a:t> such as </a:t>
            </a:r>
            <a:r>
              <a:rPr lang="en-US" sz="1700" i="1" smtClean="0">
                <a:solidFill>
                  <a:schemeClr val="tx1"/>
                </a:solidFill>
              </a:rPr>
              <a:t>Consumer Reports</a:t>
            </a:r>
            <a:r>
              <a:rPr lang="en-US" sz="1700" smtClean="0">
                <a:solidFill>
                  <a:schemeClr val="tx1"/>
                </a:solidFill>
              </a:rPr>
              <a:t> 	magazines give different perspectives</a:t>
            </a:r>
          </a:p>
          <a:p>
            <a:pPr lvl="1">
              <a:buFont typeface="Wingdings 2" pitchFamily="18" charset="2"/>
              <a:buNone/>
            </a:pPr>
            <a:r>
              <a:rPr lang="en-US" sz="1700" smtClean="0">
                <a:solidFill>
                  <a:schemeClr val="tx1"/>
                </a:solidFill>
              </a:rPr>
              <a:t>		Other </a:t>
            </a:r>
            <a:r>
              <a:rPr lang="en-US" sz="1700" u="sng" smtClean="0">
                <a:solidFill>
                  <a:schemeClr val="tx1"/>
                </a:solidFill>
              </a:rPr>
              <a:t>Promotional Materials</a:t>
            </a:r>
          </a:p>
          <a:p>
            <a:endParaRPr lang="en-US" smtClean="0"/>
          </a:p>
        </p:txBody>
      </p:sp>
      <p:pic>
        <p:nvPicPr>
          <p:cNvPr id="16386" name="Picture 4" descr="MP900444137[1]"/>
          <p:cNvPicPr>
            <a:picLocks noChangeAspect="1" noChangeArrowheads="1"/>
          </p:cNvPicPr>
          <p:nvPr/>
        </p:nvPicPr>
        <p:blipFill>
          <a:blip r:embed="rId2"/>
          <a:srcRect/>
          <a:stretch>
            <a:fillRect/>
          </a:stretch>
        </p:blipFill>
        <p:spPr bwMode="auto">
          <a:xfrm>
            <a:off x="4114800" y="4267200"/>
            <a:ext cx="3556000" cy="2366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Content Placeholder 2"/>
          <p:cNvSpPr>
            <a:spLocks noGrp="1"/>
          </p:cNvSpPr>
          <p:nvPr>
            <p:ph idx="1"/>
          </p:nvPr>
        </p:nvSpPr>
        <p:spPr>
          <a:xfrm>
            <a:off x="457200" y="457200"/>
            <a:ext cx="7239000" cy="5999163"/>
          </a:xfrm>
        </p:spPr>
        <p:txBody>
          <a:bodyPr/>
          <a:lstStyle/>
          <a:p>
            <a:pPr marL="495300" indent="-495300">
              <a:buFont typeface="Wingdings 2" pitchFamily="18" charset="2"/>
              <a:buNone/>
            </a:pPr>
            <a:r>
              <a:rPr lang="en-US" sz="1800" b="1" smtClean="0"/>
              <a:t>4.The Internet:</a:t>
            </a:r>
          </a:p>
          <a:p>
            <a:pPr marL="495300" indent="-495300">
              <a:buFont typeface="Wingdings 2" pitchFamily="18" charset="2"/>
              <a:buNone/>
            </a:pPr>
            <a:r>
              <a:rPr lang="en-US" sz="1800" smtClean="0"/>
              <a:t>	</a:t>
            </a:r>
            <a:r>
              <a:rPr lang="en-US" sz="1800" u="sng" smtClean="0"/>
              <a:t>Search engines</a:t>
            </a:r>
            <a:r>
              <a:rPr lang="en-US" sz="1800" smtClean="0"/>
              <a:t> can search key words and provide vast amounts of knowledge</a:t>
            </a:r>
          </a:p>
          <a:p>
            <a:pPr marL="495300" indent="-495300">
              <a:buFont typeface="Wingdings 2" pitchFamily="18" charset="2"/>
              <a:buNone/>
            </a:pPr>
            <a:r>
              <a:rPr lang="en-US" sz="1800" smtClean="0"/>
              <a:t>	Vendor or </a:t>
            </a:r>
            <a:r>
              <a:rPr lang="en-US" sz="1800" u="sng" smtClean="0"/>
              <a:t>manufacturer home web pages</a:t>
            </a:r>
          </a:p>
          <a:p>
            <a:pPr marL="495300" indent="-495300">
              <a:buFont typeface="Wingdings 2" pitchFamily="18" charset="2"/>
              <a:buNone/>
            </a:pPr>
            <a:endParaRPr lang="en-US" sz="1800" b="1" u="sng" smtClean="0"/>
          </a:p>
          <a:p>
            <a:pPr marL="495300" indent="-495300">
              <a:buFont typeface="Wingdings 2" pitchFamily="18" charset="2"/>
              <a:buNone/>
            </a:pPr>
            <a:endParaRPr lang="en-US" sz="1800" b="1" u="sng" smtClean="0"/>
          </a:p>
          <a:p>
            <a:pPr marL="495300" indent="-495300">
              <a:buFont typeface="Wingdings 2" pitchFamily="18" charset="2"/>
              <a:buNone/>
            </a:pPr>
            <a:endParaRPr lang="en-US" sz="1800" b="1" smtClean="0"/>
          </a:p>
          <a:p>
            <a:pPr marL="495300" indent="-495300">
              <a:buFont typeface="Wingdings 2" pitchFamily="18" charset="2"/>
              <a:buNone/>
            </a:pPr>
            <a:endParaRPr lang="en-US" sz="1800" b="1" smtClean="0"/>
          </a:p>
          <a:p>
            <a:pPr marL="495300" indent="-495300">
              <a:buFont typeface="Wingdings 2" pitchFamily="18" charset="2"/>
              <a:buNone/>
            </a:pPr>
            <a:r>
              <a:rPr lang="en-US" sz="1800" b="1" smtClean="0"/>
              <a:t>5.People:</a:t>
            </a:r>
          </a:p>
          <a:p>
            <a:pPr marL="495300" indent="-495300">
              <a:buFont typeface="Wingdings 2" pitchFamily="18" charset="2"/>
              <a:buNone/>
            </a:pPr>
            <a:r>
              <a:rPr lang="en-US" sz="1800" smtClean="0"/>
              <a:t>	</a:t>
            </a:r>
            <a:r>
              <a:rPr lang="en-US" sz="1800" u="sng" smtClean="0"/>
              <a:t>Coworkers </a:t>
            </a:r>
            <a:r>
              <a:rPr lang="en-US" sz="1800" smtClean="0"/>
              <a:t>(If a new salesperson does not know how to answer customers questions they should ask a more experienced salesperson for help)</a:t>
            </a:r>
            <a:endParaRPr lang="en-US" sz="1800" u="sng" smtClean="0"/>
          </a:p>
          <a:p>
            <a:pPr marL="495300" indent="-495300">
              <a:buFont typeface="Wingdings 2" pitchFamily="18" charset="2"/>
              <a:buNone/>
            </a:pPr>
            <a:r>
              <a:rPr lang="en-US" sz="1800" smtClean="0"/>
              <a:t>	Testimonials from </a:t>
            </a:r>
            <a:r>
              <a:rPr lang="en-US" sz="1800" u="sng" smtClean="0"/>
              <a:t>customers</a:t>
            </a:r>
            <a:r>
              <a:rPr lang="en-US" sz="1800" smtClean="0"/>
              <a:t> that have purchased the item</a:t>
            </a:r>
          </a:p>
          <a:p>
            <a:pPr marL="495300" indent="-495300">
              <a:buFont typeface="Wingdings 2" pitchFamily="18" charset="2"/>
              <a:buNone/>
            </a:pPr>
            <a:r>
              <a:rPr lang="en-US" sz="1800" smtClean="0"/>
              <a:t>	</a:t>
            </a:r>
            <a:r>
              <a:rPr lang="en-US" sz="1800" u="sng" smtClean="0"/>
              <a:t>Representatives</a:t>
            </a:r>
            <a:r>
              <a:rPr lang="en-US" sz="1800" smtClean="0"/>
              <a:t> of products that are in direct competition with your product will usually provide your with the” bad and the ugly” about your product.</a:t>
            </a:r>
          </a:p>
        </p:txBody>
      </p:sp>
      <p:pic>
        <p:nvPicPr>
          <p:cNvPr id="17410" name="Picture 6" descr="MP900401797[1]"/>
          <p:cNvPicPr>
            <a:picLocks noChangeAspect="1" noChangeArrowheads="1"/>
          </p:cNvPicPr>
          <p:nvPr/>
        </p:nvPicPr>
        <p:blipFill>
          <a:blip r:embed="rId2"/>
          <a:srcRect/>
          <a:stretch>
            <a:fillRect/>
          </a:stretch>
        </p:blipFill>
        <p:spPr bwMode="auto">
          <a:xfrm>
            <a:off x="5562600" y="1600200"/>
            <a:ext cx="1836738" cy="1223963"/>
          </a:xfrm>
          <a:prstGeom prst="rect">
            <a:avLst/>
          </a:prstGeom>
          <a:noFill/>
          <a:ln w="9525">
            <a:noFill/>
            <a:miter lim="800000"/>
            <a:headEnd/>
            <a:tailEnd/>
          </a:ln>
        </p:spPr>
      </p:pic>
      <p:pic>
        <p:nvPicPr>
          <p:cNvPr id="17411" name="Picture 7" descr="MC900059167[1]"/>
          <p:cNvPicPr>
            <a:picLocks noChangeAspect="1" noChangeArrowheads="1"/>
          </p:cNvPicPr>
          <p:nvPr/>
        </p:nvPicPr>
        <p:blipFill>
          <a:blip r:embed="rId3"/>
          <a:srcRect/>
          <a:stretch>
            <a:fillRect/>
          </a:stretch>
        </p:blipFill>
        <p:spPr bwMode="auto">
          <a:xfrm>
            <a:off x="4267200" y="5029200"/>
            <a:ext cx="1827213" cy="1450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bwMode="auto">
          <a:xfrm>
            <a:off x="457200" y="320675"/>
            <a:ext cx="7239000" cy="669925"/>
          </a:xfrm>
        </p:spPr>
        <p:txBody>
          <a:bodyPr wrap="square" numCol="1" compatLnSpc="1">
            <a:prstTxWarp prst="textNoShape">
              <a:avLst/>
            </a:prstTxWarp>
          </a:bodyPr>
          <a:lstStyle/>
          <a:p>
            <a:r>
              <a:rPr lang="en-US" sz="3400" cap="none" smtClean="0">
                <a:ln>
                  <a:noFill/>
                </a:ln>
                <a:solidFill>
                  <a:schemeClr val="tx1"/>
                </a:solidFill>
              </a:rPr>
              <a:t>Importance of Product Knowledge</a:t>
            </a:r>
          </a:p>
        </p:txBody>
      </p:sp>
      <p:sp>
        <p:nvSpPr>
          <p:cNvPr id="18434" name="Rectangle 3"/>
          <p:cNvSpPr>
            <a:spLocks noGrp="1"/>
          </p:cNvSpPr>
          <p:nvPr>
            <p:ph type="body" idx="1"/>
          </p:nvPr>
        </p:nvSpPr>
        <p:spPr>
          <a:xfrm>
            <a:off x="457200" y="1143000"/>
            <a:ext cx="7239000" cy="5303838"/>
          </a:xfrm>
        </p:spPr>
        <p:txBody>
          <a:bodyPr/>
          <a:lstStyle/>
          <a:p>
            <a:pPr>
              <a:buFont typeface="Wingdings 2" pitchFamily="18" charset="2"/>
              <a:buNone/>
            </a:pPr>
            <a:r>
              <a:rPr lang="en-US" dirty="0" smtClean="0"/>
              <a:t>	A salesperson must have adequate knowledge of the products features and benefits to be able explain how they will fulfill the customer’s needs and wants.  It is key to a successful presentation of any product…the more complicated or expensive, the more important these skill are in closing the sale. </a:t>
            </a:r>
          </a:p>
          <a:p>
            <a:pPr>
              <a:buFont typeface="Wingdings 2" pitchFamily="18" charset="2"/>
              <a:buNone/>
            </a:pPr>
            <a:endParaRPr lang="en-US" dirty="0" smtClean="0"/>
          </a:p>
        </p:txBody>
      </p:sp>
      <p:pic>
        <p:nvPicPr>
          <p:cNvPr id="18435" name="Picture 4" descr="MC900295450[1]"/>
          <p:cNvPicPr>
            <a:picLocks noChangeAspect="1" noChangeArrowheads="1"/>
          </p:cNvPicPr>
          <p:nvPr/>
        </p:nvPicPr>
        <p:blipFill>
          <a:blip r:embed="rId2"/>
          <a:srcRect/>
          <a:stretch>
            <a:fillRect/>
          </a:stretch>
        </p:blipFill>
        <p:spPr bwMode="auto">
          <a:xfrm>
            <a:off x="5257800" y="4114800"/>
            <a:ext cx="2092325" cy="2395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Override1.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docProps/app.xml><?xml version="1.0" encoding="utf-8"?>
<Properties xmlns="http://schemas.openxmlformats.org/officeDocument/2006/extended-properties" xmlns:vt="http://schemas.openxmlformats.org/officeDocument/2006/docPropsVTypes">
  <Template>Opulent</Template>
  <TotalTime>142</TotalTime>
  <Words>55</Words>
  <Application>Microsoft Office PowerPoint</Application>
  <PresentationFormat>On-screen Show (4:3)</PresentationFormat>
  <Paragraphs>42</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Adobe Garamond Pro</vt:lpstr>
      <vt:lpstr>Arial</vt:lpstr>
      <vt:lpstr>Trebuchet MS</vt:lpstr>
      <vt:lpstr>Wingdings</vt:lpstr>
      <vt:lpstr>Wingdings 2</vt:lpstr>
      <vt:lpstr>Opulent</vt:lpstr>
      <vt:lpstr>Marketing 2.07</vt:lpstr>
      <vt:lpstr>PowerPoint Presentation</vt:lpstr>
      <vt:lpstr>PowerPoint Presentation</vt:lpstr>
      <vt:lpstr>PowerPoint Presentation</vt:lpstr>
      <vt:lpstr>PowerPoint Presentation</vt:lpstr>
      <vt:lpstr>Importance of Product Knowledge</vt:lpstr>
    </vt:vector>
  </TitlesOfParts>
  <Company>WCS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2.07</dc:title>
  <dc:creator>WCSuser</dc:creator>
  <cp:lastModifiedBy>Karen Isbell</cp:lastModifiedBy>
  <cp:revision>11</cp:revision>
  <dcterms:created xsi:type="dcterms:W3CDTF">2011-10-21T11:19:11Z</dcterms:created>
  <dcterms:modified xsi:type="dcterms:W3CDTF">2014-10-09T14:00:23Z</dcterms:modified>
</cp:coreProperties>
</file>