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
  </p:notesMasterIdLst>
  <p:sldIdLst>
    <p:sldId id="256" r:id="rId2"/>
    <p:sldId id="263" r:id="rId3"/>
    <p:sldId id="264" r:id="rId4"/>
    <p:sldId id="265" r:id="rId5"/>
    <p:sldId id="266" r:id="rId6"/>
    <p:sldId id="267" r:id="rId7"/>
    <p:sldId id="268" r:id="rId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51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Gill Sans MT" pitchFamily="34" charset="0"/>
              </a:defRPr>
            </a:lvl1pPr>
          </a:lstStyle>
          <a:p>
            <a:pPr>
              <a:defRPr/>
            </a:pPr>
            <a:endParaRPr lang="en-US"/>
          </a:p>
        </p:txBody>
      </p:sp>
      <p:sp>
        <p:nvSpPr>
          <p:cNvPr id="3789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Gill Sans MT" pitchFamily="34" charset="0"/>
              </a:defRPr>
            </a:lvl1pPr>
          </a:lstStyle>
          <a:p>
            <a:pPr>
              <a:defRPr/>
            </a:pPr>
            <a:fld id="{1BF4C07B-19CC-4EB8-8B19-A88E4F467EEB}" type="datetimeFigureOut">
              <a:rPr lang="en-US"/>
              <a:pPr>
                <a:defRPr/>
              </a:pPr>
              <a:t>3/9/2015</a:t>
            </a:fld>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789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789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Gill Sans MT" pitchFamily="34" charset="0"/>
              </a:defRPr>
            </a:lvl1pPr>
          </a:lstStyle>
          <a:p>
            <a:pPr>
              <a:defRPr/>
            </a:pPr>
            <a:endParaRPr lang="en-US"/>
          </a:p>
        </p:txBody>
      </p:sp>
      <p:sp>
        <p:nvSpPr>
          <p:cNvPr id="3789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ill Sans MT" pitchFamily="34" charset="0"/>
              </a:defRPr>
            </a:lvl1pPr>
          </a:lstStyle>
          <a:p>
            <a:pPr>
              <a:defRPr/>
            </a:pPr>
            <a:fld id="{8A5F40E3-AA0C-40D9-BC00-5C1C335562A6}" type="slidenum">
              <a:rPr lang="en-US"/>
              <a:pPr>
                <a:defRPr/>
              </a:pPr>
              <a:t>‹#›</a:t>
            </a:fld>
            <a:endParaRPr lang="en-US"/>
          </a:p>
        </p:txBody>
      </p:sp>
    </p:spTree>
    <p:extLst>
      <p:ext uri="{BB962C8B-B14F-4D97-AF65-F5344CB8AC3E}">
        <p14:creationId xmlns:p14="http://schemas.microsoft.com/office/powerpoint/2010/main" val="22482740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spect="1" noChangeArrowheads="1" noTextEdit="1"/>
          </p:cNvSpPr>
          <p:nvPr>
            <p:ph type="sldImg"/>
          </p:nvPr>
        </p:nvSpPr>
        <p:spPr>
          <a:ln/>
        </p:spPr>
      </p:sp>
      <p:sp>
        <p:nvSpPr>
          <p:cNvPr id="1536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176855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024005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ln/>
        </p:spPr>
      </p:sp>
      <p:sp>
        <p:nvSpPr>
          <p:cNvPr id="1945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729819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2754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ln/>
        </p:spPr>
      </p:sp>
      <p:sp>
        <p:nvSpPr>
          <p:cNvPr id="2355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485846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ln/>
        </p:spPr>
      </p:sp>
      <p:sp>
        <p:nvSpPr>
          <p:cNvPr id="2560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464777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ln/>
        </p:spPr>
      </p:sp>
      <p:sp>
        <p:nvSpPr>
          <p:cNvPr id="2765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715209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6"/>
          <p:cNvSpPr/>
          <p:nvPr/>
        </p:nvSpPr>
        <p:spPr>
          <a:xfrm>
            <a:off x="0" y="5292725"/>
            <a:ext cx="9144000"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5"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6" name="Freeform 8"/>
          <p:cNvSpPr/>
          <p:nvPr/>
        </p:nvSpPr>
        <p:spPr>
          <a:xfrm>
            <a:off x="0" y="5546725"/>
            <a:ext cx="9147175" cy="1312863"/>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7" name="Rectangle 9"/>
          <p:cNvSpPr/>
          <p:nvPr/>
        </p:nvSpPr>
        <p:spPr>
          <a:xfrm>
            <a:off x="0" y="5262563"/>
            <a:ext cx="9144000" cy="7461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Freeform 10"/>
          <p:cNvSpPr/>
          <p:nvPr/>
        </p:nvSpPr>
        <p:spPr>
          <a:xfrm>
            <a:off x="0" y="5502275"/>
            <a:ext cx="9144000" cy="1271588"/>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0" y="3203574"/>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Date Placeholder 3"/>
          <p:cNvSpPr>
            <a:spLocks noGrp="1"/>
          </p:cNvSpPr>
          <p:nvPr>
            <p:ph type="dt" sz="half" idx="10"/>
          </p:nvPr>
        </p:nvSpPr>
        <p:spPr/>
        <p:txBody>
          <a:bodyPr/>
          <a:lstStyle>
            <a:lvl1pPr>
              <a:defRPr/>
            </a:lvl1pPr>
          </a:lstStyle>
          <a:p>
            <a:pPr>
              <a:defRPr/>
            </a:pPr>
            <a:fld id="{155C6FCA-5773-44EA-AB1D-7D7887D7AD9A}" type="datetimeFigureOut">
              <a:rPr lang="en-US"/>
              <a:pPr>
                <a:defRPr/>
              </a:pPr>
              <a:t>3/9/2015</a:t>
            </a:fld>
            <a:endParaRPr dirty="0"/>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normAutofit/>
          </a:bodyPr>
          <a:lstStyle>
            <a:lvl1pPr>
              <a:defRPr/>
            </a:lvl1pPr>
          </a:lstStyle>
          <a:p>
            <a:pPr>
              <a:defRPr/>
            </a:pPr>
            <a:fld id="{C78C31AA-4074-4939-8D2D-86BB62E5DF09}"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Freeform 7"/>
          <p:cNvSpPr/>
          <p:nvPr/>
        </p:nvSpPr>
        <p:spPr>
          <a:xfrm>
            <a:off x="1808163" y="6148388"/>
            <a:ext cx="7337425" cy="711200"/>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Freeform 8"/>
          <p:cNvSpPr/>
          <p:nvPr/>
        </p:nvSpPr>
        <p:spPr>
          <a:xfrm>
            <a:off x="0" y="5411788"/>
            <a:ext cx="7605713" cy="928687"/>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9"/>
          <p:cNvSpPr/>
          <p:nvPr/>
        </p:nvSpPr>
        <p:spPr>
          <a:xfrm>
            <a:off x="1681163" y="6116638"/>
            <a:ext cx="7464425" cy="741362"/>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85800" y="1600201"/>
            <a:ext cx="7772400" cy="3733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3"/>
          <p:cNvSpPr>
            <a:spLocks noGrp="1"/>
          </p:cNvSpPr>
          <p:nvPr>
            <p:ph type="dt" sz="half" idx="10"/>
          </p:nvPr>
        </p:nvSpPr>
        <p:spPr/>
        <p:txBody>
          <a:bodyPr/>
          <a:lstStyle>
            <a:lvl1pPr>
              <a:defRPr/>
            </a:lvl1pPr>
          </a:lstStyle>
          <a:p>
            <a:pPr>
              <a:defRPr/>
            </a:pPr>
            <a:fld id="{5423C9B1-F14C-4B09-87E8-78351472F91E}" type="datetimeFigureOut">
              <a:rPr lang="en-US"/>
              <a:pPr>
                <a:defRPr/>
              </a:pPr>
              <a:t>3/9/2015</a:t>
            </a:fld>
            <a:endParaRPr dirty="0"/>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p:txBody>
          <a:bodyPr/>
          <a:lstStyle>
            <a:lvl1pPr>
              <a:defRPr/>
            </a:lvl1pPr>
          </a:lstStyle>
          <a:p>
            <a:pPr>
              <a:defRPr/>
            </a:pPr>
            <a:fld id="{C1B6043B-B60B-4D48-9B21-5BFC115699B3}"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6"/>
          <p:cNvSpPr/>
          <p:nvPr/>
        </p:nvSpPr>
        <p:spPr>
          <a:xfrm>
            <a:off x="0" y="5546725"/>
            <a:ext cx="9147175" cy="1312863"/>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Freeform 7"/>
          <p:cNvSpPr/>
          <p:nvPr/>
        </p:nvSpPr>
        <p:spPr>
          <a:xfrm>
            <a:off x="0" y="5292725"/>
            <a:ext cx="9144000"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Freeform 8"/>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9"/>
          <p:cNvSpPr/>
          <p:nvPr/>
        </p:nvSpPr>
        <p:spPr>
          <a:xfrm>
            <a:off x="0" y="5262563"/>
            <a:ext cx="9144000" cy="7461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Freeform 10"/>
          <p:cNvSpPr/>
          <p:nvPr/>
        </p:nvSpPr>
        <p:spPr>
          <a:xfrm>
            <a:off x="0" y="5502275"/>
            <a:ext cx="9144000" cy="1271588"/>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22313" y="3633787"/>
            <a:ext cx="7772400" cy="1362075"/>
          </a:xfrm>
        </p:spPr>
        <p:txBody>
          <a:bodyPr anchor="t"/>
          <a:lstStyle>
            <a:lvl1pPr algn="l">
              <a:defRPr sz="40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133600"/>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fld id="{BA671869-E8CC-4859-A8D7-E3F843D2D9B7}" type="datetimeFigureOut">
              <a:rPr lang="en-US"/>
              <a:pPr>
                <a:defRPr/>
              </a:pPr>
              <a:t>3/9/2015</a:t>
            </a:fld>
            <a:endParaRPr dirty="0"/>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2CA4BD17-F61F-4A19-A955-60852095E6EB}"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Freeform 7"/>
          <p:cNvSpPr/>
          <p:nvPr/>
        </p:nvSpPr>
        <p:spPr>
          <a:xfrm>
            <a:off x="1808163" y="6148388"/>
            <a:ext cx="7337425" cy="711200"/>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9"/>
          <p:cNvSpPr/>
          <p:nvPr/>
        </p:nvSpPr>
        <p:spPr>
          <a:xfrm>
            <a:off x="0" y="5411788"/>
            <a:ext cx="7605713" cy="928687"/>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Freeform 10"/>
          <p:cNvSpPr/>
          <p:nvPr/>
        </p:nvSpPr>
        <p:spPr>
          <a:xfrm>
            <a:off x="1681163" y="6116638"/>
            <a:ext cx="7464425" cy="741362"/>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13" name="Content Placeholder 12"/>
          <p:cNvSpPr>
            <a:spLocks noGrp="1"/>
          </p:cNvSpPr>
          <p:nvPr>
            <p:ph sz="quarter" idx="13"/>
          </p:nvPr>
        </p:nvSpPr>
        <p:spPr>
          <a:xfrm>
            <a:off x="685800" y="1536192"/>
            <a:ext cx="3657600"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4"/>
          <p:cNvSpPr>
            <a:spLocks noGrp="1"/>
          </p:cNvSpPr>
          <p:nvPr>
            <p:ph type="dt" sz="half" idx="15"/>
          </p:nvPr>
        </p:nvSpPr>
        <p:spPr/>
        <p:txBody>
          <a:bodyPr/>
          <a:lstStyle>
            <a:lvl1pPr>
              <a:defRPr/>
            </a:lvl1pPr>
          </a:lstStyle>
          <a:p>
            <a:pPr>
              <a:defRPr/>
            </a:pPr>
            <a:fld id="{EB0B691C-9382-499E-8809-D17053C8F73A}" type="datetimeFigureOut">
              <a:rPr lang="en-US"/>
              <a:pPr>
                <a:defRPr/>
              </a:pPr>
              <a:t>3/9/2015</a:t>
            </a:fld>
            <a:endParaRPr dirty="0"/>
          </a:p>
        </p:txBody>
      </p:sp>
      <p:sp>
        <p:nvSpPr>
          <p:cNvPr id="10" name="Footer Placeholder 5"/>
          <p:cNvSpPr>
            <a:spLocks noGrp="1"/>
          </p:cNvSpPr>
          <p:nvPr>
            <p:ph type="ftr" sz="quarter" idx="16"/>
          </p:nvPr>
        </p:nvSpPr>
        <p:spPr/>
        <p:txBody>
          <a:bodyPr/>
          <a:lstStyle>
            <a:lvl1pPr>
              <a:defRPr/>
            </a:lvl1pPr>
          </a:lstStyle>
          <a:p>
            <a:pPr>
              <a:defRPr/>
            </a:pPr>
            <a:endParaRPr lang="en-US"/>
          </a:p>
        </p:txBody>
      </p:sp>
      <p:sp>
        <p:nvSpPr>
          <p:cNvPr id="11" name="Slide Number Placeholder 6"/>
          <p:cNvSpPr>
            <a:spLocks noGrp="1"/>
          </p:cNvSpPr>
          <p:nvPr>
            <p:ph type="sldNum" sz="quarter" idx="17"/>
          </p:nvPr>
        </p:nvSpPr>
        <p:spPr/>
        <p:txBody>
          <a:bodyPr/>
          <a:lstStyle>
            <a:lvl1pPr>
              <a:defRPr/>
            </a:lvl1pPr>
          </a:lstStyle>
          <a:p>
            <a:pPr>
              <a:defRPr/>
            </a:pPr>
            <a:fld id="{136910DC-21D4-41B4-BB21-4E0CA6F821D4}"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Freeform 9"/>
          <p:cNvSpPr/>
          <p:nvPr/>
        </p:nvSpPr>
        <p:spPr>
          <a:xfrm>
            <a:off x="1808163" y="6148388"/>
            <a:ext cx="7337425" cy="711200"/>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Freeform 10"/>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Freeform 11"/>
          <p:cNvSpPr/>
          <p:nvPr/>
        </p:nvSpPr>
        <p:spPr>
          <a:xfrm>
            <a:off x="0" y="5411788"/>
            <a:ext cx="7605713" cy="928687"/>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Freeform 12"/>
          <p:cNvSpPr/>
          <p:nvPr/>
        </p:nvSpPr>
        <p:spPr>
          <a:xfrm>
            <a:off x="1681163" y="6116638"/>
            <a:ext cx="7464425" cy="741362"/>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85800" y="1535113"/>
            <a:ext cx="36576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535113"/>
            <a:ext cx="36576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5" name="Content Placeholder 14"/>
          <p:cNvSpPr>
            <a:spLocks noGrp="1"/>
          </p:cNvSpPr>
          <p:nvPr>
            <p:ph sz="quarter" idx="13"/>
          </p:nvPr>
        </p:nvSpPr>
        <p:spPr>
          <a:xfrm>
            <a:off x="685800" y="2209800"/>
            <a:ext cx="3657600" cy="3200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Content Placeholder 16"/>
          <p:cNvSpPr>
            <a:spLocks noGrp="1"/>
          </p:cNvSpPr>
          <p:nvPr>
            <p:ph sz="quarter" idx="14"/>
          </p:nvPr>
        </p:nvSpPr>
        <p:spPr>
          <a:xfrm>
            <a:off x="4800600" y="2209800"/>
            <a:ext cx="3657600" cy="3200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Date Placeholder 6"/>
          <p:cNvSpPr>
            <a:spLocks noGrp="1"/>
          </p:cNvSpPr>
          <p:nvPr>
            <p:ph type="dt" sz="half" idx="15"/>
          </p:nvPr>
        </p:nvSpPr>
        <p:spPr/>
        <p:txBody>
          <a:bodyPr/>
          <a:lstStyle>
            <a:lvl1pPr>
              <a:defRPr/>
            </a:lvl1pPr>
          </a:lstStyle>
          <a:p>
            <a:pPr>
              <a:defRPr/>
            </a:pPr>
            <a:fld id="{F87FE358-FD54-466A-B660-CF5EE41A29A2}" type="datetimeFigureOut">
              <a:rPr lang="en-US"/>
              <a:pPr>
                <a:defRPr/>
              </a:pPr>
              <a:t>3/9/2015</a:t>
            </a:fld>
            <a:endParaRPr dirty="0"/>
          </a:p>
        </p:txBody>
      </p:sp>
      <p:sp>
        <p:nvSpPr>
          <p:cNvPr id="12" name="Footer Placeholder 7"/>
          <p:cNvSpPr>
            <a:spLocks noGrp="1"/>
          </p:cNvSpPr>
          <p:nvPr>
            <p:ph type="ftr" sz="quarter" idx="16"/>
          </p:nvPr>
        </p:nvSpPr>
        <p:spPr/>
        <p:txBody>
          <a:bodyPr/>
          <a:lstStyle>
            <a:lvl1pPr>
              <a:defRPr/>
            </a:lvl1pPr>
          </a:lstStyle>
          <a:p>
            <a:pPr>
              <a:defRPr/>
            </a:pPr>
            <a:endParaRPr lang="en-US"/>
          </a:p>
        </p:txBody>
      </p:sp>
      <p:sp>
        <p:nvSpPr>
          <p:cNvPr id="13" name="Slide Number Placeholder 8"/>
          <p:cNvSpPr>
            <a:spLocks noGrp="1"/>
          </p:cNvSpPr>
          <p:nvPr>
            <p:ph type="sldNum" sz="quarter" idx="17"/>
          </p:nvPr>
        </p:nvSpPr>
        <p:spPr/>
        <p:txBody>
          <a:bodyPr/>
          <a:lstStyle>
            <a:lvl1pPr>
              <a:defRPr/>
            </a:lvl1pPr>
          </a:lstStyle>
          <a:p>
            <a:pPr>
              <a:defRPr/>
            </a:pPr>
            <a:fld id="{3A7101D7-F350-4A70-82BB-8E7F65D7D8F9}"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Freeform 5"/>
          <p:cNvSpPr/>
          <p:nvPr/>
        </p:nvSpPr>
        <p:spPr>
          <a:xfrm>
            <a:off x="0" y="5010150"/>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Freeform 6"/>
          <p:cNvSpPr/>
          <p:nvPr/>
        </p:nvSpPr>
        <p:spPr>
          <a:xfrm>
            <a:off x="0" y="5730875"/>
            <a:ext cx="9147175" cy="1127125"/>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Freeform 7"/>
          <p:cNvSpPr/>
          <p:nvPr/>
        </p:nvSpPr>
        <p:spPr>
          <a:xfrm>
            <a:off x="0" y="4973638"/>
            <a:ext cx="7675563" cy="928687"/>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Freeform 8"/>
          <p:cNvSpPr/>
          <p:nvPr/>
        </p:nvSpPr>
        <p:spPr>
          <a:xfrm>
            <a:off x="-3175" y="5695950"/>
            <a:ext cx="9147175" cy="930275"/>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7" name="Date Placeholder 2"/>
          <p:cNvSpPr>
            <a:spLocks noGrp="1"/>
          </p:cNvSpPr>
          <p:nvPr>
            <p:ph type="dt" sz="half" idx="10"/>
          </p:nvPr>
        </p:nvSpPr>
        <p:spPr/>
        <p:txBody>
          <a:bodyPr/>
          <a:lstStyle>
            <a:lvl1pPr>
              <a:defRPr/>
            </a:lvl1pPr>
          </a:lstStyle>
          <a:p>
            <a:pPr>
              <a:defRPr/>
            </a:pPr>
            <a:fld id="{C2B8AAD5-324D-4B4B-8B2E-6C362C058B0E}" type="datetimeFigureOut">
              <a:rPr lang="en-US"/>
              <a:pPr>
                <a:defRPr/>
              </a:pPr>
              <a:t>3/9/2015</a:t>
            </a:fld>
            <a:endParaRPr dirty="0"/>
          </a:p>
        </p:txBody>
      </p:sp>
      <p:sp>
        <p:nvSpPr>
          <p:cNvPr id="8" name="Footer Placeholder 3"/>
          <p:cNvSpPr>
            <a:spLocks noGrp="1"/>
          </p:cNvSpPr>
          <p:nvPr>
            <p:ph type="ftr" sz="quarter" idx="11"/>
          </p:nvPr>
        </p:nvSpPr>
        <p:spPr/>
        <p:txBody>
          <a:bodyPr/>
          <a:lstStyle>
            <a:lvl1pPr>
              <a:defRPr/>
            </a:lvl1pPr>
          </a:lstStyle>
          <a:p>
            <a:pPr>
              <a:defRPr/>
            </a:pPr>
            <a:endParaRPr lang="en-US"/>
          </a:p>
        </p:txBody>
      </p:sp>
      <p:sp>
        <p:nvSpPr>
          <p:cNvPr id="9" name="Slide Number Placeholder 4"/>
          <p:cNvSpPr>
            <a:spLocks noGrp="1"/>
          </p:cNvSpPr>
          <p:nvPr>
            <p:ph type="sldNum" sz="quarter" idx="12"/>
          </p:nvPr>
        </p:nvSpPr>
        <p:spPr/>
        <p:txBody>
          <a:bodyPr/>
          <a:lstStyle>
            <a:lvl1pPr>
              <a:defRPr/>
            </a:lvl1pPr>
          </a:lstStyle>
          <a:p>
            <a:pPr>
              <a:defRPr/>
            </a:pPr>
            <a:fld id="{77DF31CC-FD5C-4989-97FB-A454F6F6E1A4}"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reeform 4"/>
          <p:cNvSpPr/>
          <p:nvPr/>
        </p:nvSpPr>
        <p:spPr>
          <a:xfrm>
            <a:off x="0" y="5730875"/>
            <a:ext cx="9147175" cy="1127125"/>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Freeform 5"/>
          <p:cNvSpPr/>
          <p:nvPr/>
        </p:nvSpPr>
        <p:spPr>
          <a:xfrm>
            <a:off x="0" y="5381625"/>
            <a:ext cx="3286125" cy="1208088"/>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Freeform 6"/>
          <p:cNvSpPr/>
          <p:nvPr/>
        </p:nvSpPr>
        <p:spPr>
          <a:xfrm>
            <a:off x="-3175" y="5695950"/>
            <a:ext cx="9147175" cy="930275"/>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Freeform 7"/>
          <p:cNvSpPr/>
          <p:nvPr/>
        </p:nvSpPr>
        <p:spPr>
          <a:xfrm>
            <a:off x="0" y="5346700"/>
            <a:ext cx="3425825" cy="944563"/>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Date Placeholder 1"/>
          <p:cNvSpPr>
            <a:spLocks noGrp="1"/>
          </p:cNvSpPr>
          <p:nvPr>
            <p:ph type="dt" sz="half" idx="10"/>
          </p:nvPr>
        </p:nvSpPr>
        <p:spPr/>
        <p:txBody>
          <a:bodyPr/>
          <a:lstStyle>
            <a:lvl1pPr>
              <a:defRPr/>
            </a:lvl1pPr>
          </a:lstStyle>
          <a:p>
            <a:pPr>
              <a:defRPr/>
            </a:pPr>
            <a:fld id="{D6A58C33-FAD1-41A6-88F4-BD013CF67076}" type="datetimeFigureOut">
              <a:rPr lang="en-US"/>
              <a:pPr>
                <a:defRPr/>
              </a:pPr>
              <a:t>3/9/2015</a:t>
            </a:fld>
            <a:endParaRPr dirty="0"/>
          </a:p>
        </p:txBody>
      </p:sp>
      <p:sp>
        <p:nvSpPr>
          <p:cNvPr id="7" name="Footer Placeholder 2"/>
          <p:cNvSpPr>
            <a:spLocks noGrp="1"/>
          </p:cNvSpPr>
          <p:nvPr>
            <p:ph type="ftr" sz="quarter" idx="11"/>
          </p:nvPr>
        </p:nvSpPr>
        <p:spPr/>
        <p:txBody>
          <a:bodyPr/>
          <a:lstStyle>
            <a:lvl1pPr>
              <a:defRPr/>
            </a:lvl1pPr>
          </a:lstStyle>
          <a:p>
            <a:pPr>
              <a:defRPr/>
            </a:pPr>
            <a:endParaRPr lang="en-US"/>
          </a:p>
        </p:txBody>
      </p:sp>
      <p:sp>
        <p:nvSpPr>
          <p:cNvPr id="8" name="Slide Number Placeholder 3"/>
          <p:cNvSpPr>
            <a:spLocks noGrp="1"/>
          </p:cNvSpPr>
          <p:nvPr>
            <p:ph type="sldNum" sz="quarter" idx="12"/>
          </p:nvPr>
        </p:nvSpPr>
        <p:spPr/>
        <p:txBody>
          <a:bodyPr/>
          <a:lstStyle>
            <a:lvl1pPr>
              <a:defRPr/>
            </a:lvl1pPr>
          </a:lstStyle>
          <a:p>
            <a:pPr>
              <a:defRPr/>
            </a:pPr>
            <a:fld id="{97EB9440-8D17-4329-9975-42707E785DE3}"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Freeform 7"/>
          <p:cNvSpPr/>
          <p:nvPr/>
        </p:nvSpPr>
        <p:spPr>
          <a:xfrm>
            <a:off x="0" y="5010150"/>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Freeform 8"/>
          <p:cNvSpPr/>
          <p:nvPr/>
        </p:nvSpPr>
        <p:spPr>
          <a:xfrm>
            <a:off x="0" y="5730875"/>
            <a:ext cx="9147175" cy="1127125"/>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9"/>
          <p:cNvSpPr/>
          <p:nvPr/>
        </p:nvSpPr>
        <p:spPr>
          <a:xfrm>
            <a:off x="0" y="4973638"/>
            <a:ext cx="7675563" cy="928687"/>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Freeform 10"/>
          <p:cNvSpPr/>
          <p:nvPr/>
        </p:nvSpPr>
        <p:spPr>
          <a:xfrm>
            <a:off x="-3175" y="5695950"/>
            <a:ext cx="9147175" cy="930275"/>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smtClean="0"/>
              <a:t>Click to edit Master title style</a:t>
            </a:r>
            <a:endParaRPr lang="en-US" dirty="0"/>
          </a:p>
        </p:txBody>
      </p:sp>
      <p:sp>
        <p:nvSpPr>
          <p:cNvPr id="13" name="Content Placeholder 12"/>
          <p:cNvSpPr>
            <a:spLocks noGrp="1"/>
          </p:cNvSpPr>
          <p:nvPr>
            <p:ph sz="quarter" idx="13"/>
          </p:nvPr>
        </p:nvSpPr>
        <p:spPr>
          <a:xfrm>
            <a:off x="4572000" y="609600"/>
            <a:ext cx="38862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Text Placeholder 13"/>
          <p:cNvSpPr>
            <a:spLocks noGrp="1"/>
          </p:cNvSpPr>
          <p:nvPr>
            <p:ph type="body" sz="quarter" idx="14"/>
          </p:nvPr>
        </p:nvSpPr>
        <p:spPr>
          <a:xfrm>
            <a:off x="676274"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
        <p:nvSpPr>
          <p:cNvPr id="9" name="Date Placeholder 4"/>
          <p:cNvSpPr>
            <a:spLocks noGrp="1"/>
          </p:cNvSpPr>
          <p:nvPr>
            <p:ph type="dt" sz="half" idx="15"/>
          </p:nvPr>
        </p:nvSpPr>
        <p:spPr/>
        <p:txBody>
          <a:bodyPr/>
          <a:lstStyle>
            <a:lvl1pPr>
              <a:defRPr/>
            </a:lvl1pPr>
          </a:lstStyle>
          <a:p>
            <a:pPr>
              <a:defRPr/>
            </a:pPr>
            <a:fld id="{909C72E7-0AD8-457C-B3AC-D8547A95BB9A}" type="datetimeFigureOut">
              <a:rPr lang="en-US"/>
              <a:pPr>
                <a:defRPr/>
              </a:pPr>
              <a:t>3/9/2015</a:t>
            </a:fld>
            <a:endParaRPr dirty="0"/>
          </a:p>
        </p:txBody>
      </p:sp>
      <p:sp>
        <p:nvSpPr>
          <p:cNvPr id="10" name="Footer Placeholder 5"/>
          <p:cNvSpPr>
            <a:spLocks noGrp="1"/>
          </p:cNvSpPr>
          <p:nvPr>
            <p:ph type="ftr" sz="quarter" idx="16"/>
          </p:nvPr>
        </p:nvSpPr>
        <p:spPr/>
        <p:txBody>
          <a:bodyPr/>
          <a:lstStyle>
            <a:lvl1pPr>
              <a:defRPr/>
            </a:lvl1pPr>
          </a:lstStyle>
          <a:p>
            <a:pPr>
              <a:defRPr/>
            </a:pPr>
            <a:endParaRPr lang="en-US"/>
          </a:p>
        </p:txBody>
      </p:sp>
      <p:sp>
        <p:nvSpPr>
          <p:cNvPr id="11" name="Slide Number Placeholder 6"/>
          <p:cNvSpPr>
            <a:spLocks noGrp="1"/>
          </p:cNvSpPr>
          <p:nvPr>
            <p:ph type="sldNum" sz="quarter" idx="17"/>
          </p:nvPr>
        </p:nvSpPr>
        <p:spPr/>
        <p:txBody>
          <a:bodyPr/>
          <a:lstStyle>
            <a:lvl1pPr>
              <a:defRPr/>
            </a:lvl1pPr>
          </a:lstStyle>
          <a:p>
            <a:pPr>
              <a:defRPr/>
            </a:pPr>
            <a:fld id="{8F721ABD-2EEF-494F-84AC-881AF872BBF8}"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Freeform 7"/>
          <p:cNvSpPr/>
          <p:nvPr/>
        </p:nvSpPr>
        <p:spPr>
          <a:xfrm>
            <a:off x="1808163" y="6148388"/>
            <a:ext cx="7337425" cy="711200"/>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9"/>
          <p:cNvSpPr/>
          <p:nvPr/>
        </p:nvSpPr>
        <p:spPr>
          <a:xfrm>
            <a:off x="0" y="5411788"/>
            <a:ext cx="7605713" cy="928687"/>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Freeform 10"/>
          <p:cNvSpPr/>
          <p:nvPr/>
        </p:nvSpPr>
        <p:spPr>
          <a:xfrm>
            <a:off x="1681163" y="6116638"/>
            <a:ext cx="7464425" cy="741362"/>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Picture Placeholder 2"/>
          <p:cNvSpPr>
            <a:spLocks noGrp="1"/>
          </p:cNvSpPr>
          <p:nvPr>
            <p:ph type="pic" idx="1"/>
          </p:nvPr>
        </p:nvSpPr>
        <p:spPr>
          <a:xfrm>
            <a:off x="4572000" y="609600"/>
            <a:ext cx="3886200" cy="4190999"/>
          </a:xfrm>
          <a:ln w="79375">
            <a:solidFill>
              <a:schemeClr val="tx1"/>
            </a:solidFill>
            <a:miter lim="800000"/>
          </a:ln>
          <a:effectLst>
            <a:outerShdw blurRad="50800" dist="38100" dir="5400000" algn="ctr" rotWithShape="0">
              <a:srgbClr val="000000">
                <a:alpha val="42000"/>
              </a:srgbClr>
            </a:outerShdw>
          </a:effectLst>
        </p:spPr>
        <p:txBody>
          <a:bodyPr rtlCol="0">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smtClean="0"/>
              <a:t>Click to edit Master title style</a:t>
            </a:r>
            <a:endParaRPr lang="en-US" dirty="0"/>
          </a:p>
        </p:txBody>
      </p:sp>
      <p:sp>
        <p:nvSpPr>
          <p:cNvPr id="15" name="Text Placeholder 14"/>
          <p:cNvSpPr>
            <a:spLocks noGrp="1"/>
          </p:cNvSpPr>
          <p:nvPr>
            <p:ph type="body" sz="quarter" idx="14"/>
          </p:nvPr>
        </p:nvSpPr>
        <p:spPr>
          <a:xfrm>
            <a:off x="676656" y="1524000"/>
            <a:ext cx="3381375"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
        <p:nvSpPr>
          <p:cNvPr id="9" name="Date Placeholder 4"/>
          <p:cNvSpPr>
            <a:spLocks noGrp="1"/>
          </p:cNvSpPr>
          <p:nvPr>
            <p:ph type="dt" sz="half" idx="15"/>
          </p:nvPr>
        </p:nvSpPr>
        <p:spPr/>
        <p:txBody>
          <a:bodyPr/>
          <a:lstStyle>
            <a:lvl1pPr>
              <a:defRPr/>
            </a:lvl1pPr>
          </a:lstStyle>
          <a:p>
            <a:pPr>
              <a:defRPr/>
            </a:pPr>
            <a:fld id="{D1E099FA-97A6-4F95-91E3-96ED791079E6}" type="datetimeFigureOut">
              <a:rPr lang="en-US"/>
              <a:pPr>
                <a:defRPr/>
              </a:pPr>
              <a:t>3/9/2015</a:t>
            </a:fld>
            <a:endParaRPr dirty="0"/>
          </a:p>
        </p:txBody>
      </p:sp>
      <p:sp>
        <p:nvSpPr>
          <p:cNvPr id="10" name="Footer Placeholder 5"/>
          <p:cNvSpPr>
            <a:spLocks noGrp="1"/>
          </p:cNvSpPr>
          <p:nvPr>
            <p:ph type="ftr" sz="quarter" idx="16"/>
          </p:nvPr>
        </p:nvSpPr>
        <p:spPr/>
        <p:txBody>
          <a:bodyPr/>
          <a:lstStyle>
            <a:lvl1pPr>
              <a:defRPr/>
            </a:lvl1pPr>
          </a:lstStyle>
          <a:p>
            <a:pPr>
              <a:defRPr/>
            </a:pPr>
            <a:endParaRPr lang="en-US"/>
          </a:p>
        </p:txBody>
      </p:sp>
      <p:sp>
        <p:nvSpPr>
          <p:cNvPr id="11" name="Slide Number Placeholder 6"/>
          <p:cNvSpPr>
            <a:spLocks noGrp="1"/>
          </p:cNvSpPr>
          <p:nvPr>
            <p:ph type="sldNum" sz="quarter" idx="17"/>
          </p:nvPr>
        </p:nvSpPr>
        <p:spPr/>
        <p:txBody>
          <a:bodyPr/>
          <a:lstStyle>
            <a:lvl1pPr>
              <a:defRPr/>
            </a:lvl1pPr>
          </a:lstStyle>
          <a:p>
            <a:pPr>
              <a:defRPr/>
            </a:pPr>
            <a:fld id="{EB39A039-9C34-4479-AA12-26170F9840CF}"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Freeform 7"/>
          <p:cNvSpPr/>
          <p:nvPr/>
        </p:nvSpPr>
        <p:spPr>
          <a:xfrm>
            <a:off x="1808163" y="6148388"/>
            <a:ext cx="7337425" cy="711200"/>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Freeform 8"/>
          <p:cNvSpPr/>
          <p:nvPr/>
        </p:nvSpPr>
        <p:spPr>
          <a:xfrm>
            <a:off x="0" y="5411788"/>
            <a:ext cx="7605713" cy="928687"/>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9"/>
          <p:cNvSpPr/>
          <p:nvPr/>
        </p:nvSpPr>
        <p:spPr>
          <a:xfrm>
            <a:off x="1681163" y="6116638"/>
            <a:ext cx="7464425" cy="741362"/>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3"/>
          <p:cNvSpPr>
            <a:spLocks noGrp="1"/>
          </p:cNvSpPr>
          <p:nvPr>
            <p:ph type="dt" sz="half" idx="10"/>
          </p:nvPr>
        </p:nvSpPr>
        <p:spPr/>
        <p:txBody>
          <a:bodyPr/>
          <a:lstStyle>
            <a:lvl1pPr>
              <a:defRPr/>
            </a:lvl1pPr>
          </a:lstStyle>
          <a:p>
            <a:pPr>
              <a:defRPr/>
            </a:pPr>
            <a:fld id="{44252C93-4A9D-450D-8487-FAA3438F0234}" type="datetimeFigureOut">
              <a:rPr lang="en-US"/>
              <a:pPr>
                <a:defRPr/>
              </a:pPr>
              <a:t>3/9/2015</a:t>
            </a:fld>
            <a:endParaRPr dirty="0"/>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p:txBody>
          <a:bodyPr/>
          <a:lstStyle>
            <a:lvl1pPr>
              <a:defRPr/>
            </a:lvl1pPr>
          </a:lstStyle>
          <a:p>
            <a:pPr>
              <a:defRPr/>
            </a:pPr>
            <a:fld id="{D5D61931-C960-4CA1-AFE9-BA78E1898532}"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Freeform 7"/>
          <p:cNvSpPr/>
          <p:nvPr/>
        </p:nvSpPr>
        <p:spPr>
          <a:xfrm>
            <a:off x="1808163" y="6148388"/>
            <a:ext cx="7337425" cy="711200"/>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Freeform 8"/>
          <p:cNvSpPr/>
          <p:nvPr/>
        </p:nvSpPr>
        <p:spPr>
          <a:xfrm>
            <a:off x="0" y="5411788"/>
            <a:ext cx="7605713" cy="928687"/>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9"/>
          <p:cNvSpPr/>
          <p:nvPr/>
        </p:nvSpPr>
        <p:spPr>
          <a:xfrm>
            <a:off x="1681163" y="6116638"/>
            <a:ext cx="7464425" cy="741362"/>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3"/>
          <p:cNvSpPr>
            <a:spLocks noGrp="1"/>
          </p:cNvSpPr>
          <p:nvPr>
            <p:ph type="dt" sz="half" idx="10"/>
          </p:nvPr>
        </p:nvSpPr>
        <p:spPr/>
        <p:txBody>
          <a:bodyPr/>
          <a:lstStyle>
            <a:lvl1pPr>
              <a:defRPr/>
            </a:lvl1pPr>
          </a:lstStyle>
          <a:p>
            <a:pPr>
              <a:defRPr/>
            </a:pPr>
            <a:fld id="{BFC1BDDD-3158-43C2-904C-AD2C6EBA9FC2}" type="datetimeFigureOut">
              <a:rPr lang="en-US"/>
              <a:pPr>
                <a:defRPr/>
              </a:pPr>
              <a:t>3/9/2015</a:t>
            </a:fld>
            <a:endParaRPr dirty="0"/>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p:txBody>
          <a:bodyPr/>
          <a:lstStyle>
            <a:lvl1pPr>
              <a:defRPr/>
            </a:lvl1pPr>
          </a:lstStyle>
          <a:p>
            <a:pPr>
              <a:defRPr/>
            </a:pPr>
            <a:fld id="{95670C40-A718-4919-8360-4507862F520D}"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3" cstate="print">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Placeholder 1"/>
          <p:cNvSpPr>
            <a:spLocks noGrp="1"/>
          </p:cNvSpPr>
          <p:nvPr>
            <p:ph type="title"/>
          </p:nvPr>
        </p:nvSpPr>
        <p:spPr>
          <a:xfrm>
            <a:off x="685800" y="274638"/>
            <a:ext cx="7772400" cy="1143000"/>
          </a:xfrm>
          <a:prstGeom prst="rect">
            <a:avLst/>
          </a:prstGeom>
        </p:spPr>
        <p:txBody>
          <a:bodyPr vert="horz" lIns="0" tIns="45720" rIns="0" bIns="45720" rtlCol="0" anchor="ctr">
            <a:normAutofit/>
          </a:bodyPr>
          <a:lstStyle/>
          <a:p>
            <a:r>
              <a:rPr lang="en-US" smtClean="0"/>
              <a:t>Click to edit Master title style</a:t>
            </a:r>
            <a:endParaRPr lang="en-US" dirty="0"/>
          </a:p>
        </p:txBody>
      </p:sp>
      <p:sp>
        <p:nvSpPr>
          <p:cNvPr id="1030" name="Text Placeholder 2"/>
          <p:cNvSpPr>
            <a:spLocks noGrp="1"/>
          </p:cNvSpPr>
          <p:nvPr>
            <p:ph type="body" idx="1"/>
          </p:nvPr>
        </p:nvSpPr>
        <p:spPr bwMode="auto">
          <a:xfrm>
            <a:off x="685800" y="1600200"/>
            <a:ext cx="7772400" cy="4525963"/>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400800" y="6416675"/>
            <a:ext cx="1981200" cy="365125"/>
          </a:xfrm>
          <a:prstGeom prst="rect">
            <a:avLst/>
          </a:prstGeom>
        </p:spPr>
        <p:txBody>
          <a:bodyPr vert="horz" lIns="0" tIns="45720" rIns="0" bIns="0" rtlCol="0" anchor="b" anchorCtr="0"/>
          <a:lstStyle>
            <a:lvl1pPr algn="r" fontAlgn="auto">
              <a:spcBef>
                <a:spcPts val="0"/>
              </a:spcBef>
              <a:spcAft>
                <a:spcPts val="0"/>
              </a:spcAft>
              <a:defRPr lang="en-US" sz="900" kern="1200" cap="all" spc="110" baseline="0">
                <a:solidFill>
                  <a:srgbClr val="4D4D4D"/>
                </a:solidFill>
                <a:latin typeface="+mn-lt"/>
                <a:ea typeface="+mn-ea"/>
                <a:cs typeface="+mn-cs"/>
              </a:defRPr>
            </a:lvl1pPr>
          </a:lstStyle>
          <a:p>
            <a:pPr>
              <a:defRPr/>
            </a:pPr>
            <a:fld id="{684CA278-E8E5-469D-A5A3-5F215E7C47C4}" type="datetimeFigureOut">
              <a:rPr lang="en-US"/>
              <a:pPr>
                <a:defRPr/>
              </a:pPr>
              <a:t>3/9/2015</a:t>
            </a:fld>
            <a:endParaRPr dirty="0"/>
          </a:p>
        </p:txBody>
      </p:sp>
      <p:sp>
        <p:nvSpPr>
          <p:cNvPr id="5" name="Footer Placeholder 4"/>
          <p:cNvSpPr>
            <a:spLocks noGrp="1"/>
          </p:cNvSpPr>
          <p:nvPr>
            <p:ph type="ftr" sz="quarter" idx="3"/>
          </p:nvPr>
        </p:nvSpPr>
        <p:spPr>
          <a:xfrm>
            <a:off x="228600" y="6416675"/>
            <a:ext cx="2895600" cy="365125"/>
          </a:xfrm>
          <a:prstGeom prst="rect">
            <a:avLst/>
          </a:prstGeom>
        </p:spPr>
        <p:txBody>
          <a:bodyPr vert="horz" lIns="0" tIns="45720" rIns="0" bIns="0" rtlCol="0" anchor="b" anchorCtr="0"/>
          <a:lstStyle>
            <a:lvl1pPr algn="l" fontAlgn="auto">
              <a:spcBef>
                <a:spcPts val="0"/>
              </a:spcBef>
              <a:spcAft>
                <a:spcPts val="0"/>
              </a:spcAft>
              <a:defRPr sz="900" cap="all" spc="110" baseline="0">
                <a:solidFill>
                  <a:srgbClr val="4D4D4D"/>
                </a:solidFill>
                <a:latin typeface="+mn-lt"/>
              </a:defRPr>
            </a:lvl1pPr>
          </a:lstStyle>
          <a:p>
            <a:pPr>
              <a:defRPr/>
            </a:pPr>
            <a:endParaRPr lang="en-US"/>
          </a:p>
        </p:txBody>
      </p:sp>
      <p:sp>
        <p:nvSpPr>
          <p:cNvPr id="6" name="Slide Number Placeholder 5"/>
          <p:cNvSpPr>
            <a:spLocks noGrp="1"/>
          </p:cNvSpPr>
          <p:nvPr>
            <p:ph type="sldNum" sz="quarter" idx="4"/>
          </p:nvPr>
        </p:nvSpPr>
        <p:spPr>
          <a:xfrm>
            <a:off x="8458200" y="6416675"/>
            <a:ext cx="457200" cy="365125"/>
          </a:xfrm>
          <a:prstGeom prst="rect">
            <a:avLst/>
          </a:prstGeom>
        </p:spPr>
        <p:txBody>
          <a:bodyPr vert="horz" lIns="0" tIns="45720" rIns="0" bIns="0" rtlCol="0" anchor="b" anchorCtr="0"/>
          <a:lstStyle>
            <a:lvl1pPr algn="r" fontAlgn="auto">
              <a:spcBef>
                <a:spcPts val="0"/>
              </a:spcBef>
              <a:spcAft>
                <a:spcPts val="0"/>
              </a:spcAft>
              <a:defRPr sz="1100" b="1" baseline="0">
                <a:solidFill>
                  <a:srgbClr val="4D4D4D"/>
                </a:solidFill>
                <a:latin typeface="+mn-lt"/>
              </a:defRPr>
            </a:lvl1pPr>
          </a:lstStyle>
          <a:p>
            <a:pPr>
              <a:defRPr/>
            </a:pPr>
            <a:fld id="{E16136BF-0CE3-4B4F-B84D-F5D370CB5AF4}"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rtl="0" eaLnBrk="0" fontAlgn="base" hangingPunct="0">
        <a:spcBef>
          <a:spcPct val="0"/>
        </a:spcBef>
        <a:spcAft>
          <a:spcPct val="0"/>
        </a:spcAft>
        <a:defRPr sz="3600" kern="1200" cap="all">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Gill Sans MT" pitchFamily="34" charset="0"/>
        </a:defRPr>
      </a:lvl2pPr>
      <a:lvl3pPr algn="l" rtl="0" eaLnBrk="0" fontAlgn="base" hangingPunct="0">
        <a:spcBef>
          <a:spcPct val="0"/>
        </a:spcBef>
        <a:spcAft>
          <a:spcPct val="0"/>
        </a:spcAft>
        <a:defRPr sz="3600">
          <a:solidFill>
            <a:schemeClr val="tx1"/>
          </a:solidFill>
          <a:latin typeface="Gill Sans MT" pitchFamily="34" charset="0"/>
        </a:defRPr>
      </a:lvl3pPr>
      <a:lvl4pPr algn="l" rtl="0" eaLnBrk="0" fontAlgn="base" hangingPunct="0">
        <a:spcBef>
          <a:spcPct val="0"/>
        </a:spcBef>
        <a:spcAft>
          <a:spcPct val="0"/>
        </a:spcAft>
        <a:defRPr sz="3600">
          <a:solidFill>
            <a:schemeClr val="tx1"/>
          </a:solidFill>
          <a:latin typeface="Gill Sans MT" pitchFamily="34" charset="0"/>
        </a:defRPr>
      </a:lvl4pPr>
      <a:lvl5pPr algn="l" rtl="0" eaLnBrk="0" fontAlgn="base" hangingPunct="0">
        <a:spcBef>
          <a:spcPct val="0"/>
        </a:spcBef>
        <a:spcAft>
          <a:spcPct val="0"/>
        </a:spcAft>
        <a:defRPr sz="3600">
          <a:solidFill>
            <a:schemeClr val="tx1"/>
          </a:solidFill>
          <a:latin typeface="Gill Sans MT"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3050" algn="l" rtl="0" eaLnBrk="0" fontAlgn="base" hangingPunct="0">
        <a:spcBef>
          <a:spcPts val="700"/>
        </a:spcBef>
        <a:spcAft>
          <a:spcPct val="0"/>
        </a:spcAft>
        <a:buClr>
          <a:schemeClr val="accent1"/>
        </a:buClr>
        <a:buSzPct val="85000"/>
        <a:buFont typeface="Wingdings 3" pitchFamily="18" charset="2"/>
        <a:buChar char=""/>
        <a:defRPr sz="2000" kern="1200">
          <a:solidFill>
            <a:schemeClr val="tx1"/>
          </a:solidFill>
          <a:latin typeface="+mn-lt"/>
          <a:ea typeface="+mn-ea"/>
          <a:cs typeface="+mn-cs"/>
        </a:defRPr>
      </a:lvl1pPr>
      <a:lvl2pPr marL="742950" indent="-273050" algn="l" rtl="0" eaLnBrk="0" fontAlgn="base" hangingPunct="0">
        <a:spcBef>
          <a:spcPts val="700"/>
        </a:spcBef>
        <a:spcAft>
          <a:spcPct val="0"/>
        </a:spcAft>
        <a:buClr>
          <a:schemeClr val="accent1"/>
        </a:buClr>
        <a:buSzPct val="85000"/>
        <a:buFont typeface="Wingdings 3" pitchFamily="18" charset="2"/>
        <a:buChar char=""/>
        <a:defRPr sz="1600" kern="1200">
          <a:solidFill>
            <a:schemeClr val="tx1"/>
          </a:solidFill>
          <a:latin typeface="+mn-lt"/>
          <a:ea typeface="+mn-ea"/>
          <a:cs typeface="+mn-cs"/>
        </a:defRPr>
      </a:lvl2pPr>
      <a:lvl3pPr marL="1143000" indent="-273050" algn="l" rtl="0" eaLnBrk="0" fontAlgn="base" hangingPunct="0">
        <a:spcBef>
          <a:spcPts val="700"/>
        </a:spcBef>
        <a:spcAft>
          <a:spcPct val="0"/>
        </a:spcAft>
        <a:buClr>
          <a:schemeClr val="accent1"/>
        </a:buClr>
        <a:buSzPct val="85000"/>
        <a:buFont typeface="Wingdings 3" pitchFamily="18" charset="2"/>
        <a:buChar char=""/>
        <a:defRPr sz="1400" kern="1200">
          <a:solidFill>
            <a:schemeClr val="tx1"/>
          </a:solidFill>
          <a:latin typeface="+mn-lt"/>
          <a:ea typeface="+mn-ea"/>
          <a:cs typeface="+mn-cs"/>
        </a:defRPr>
      </a:lvl3pPr>
      <a:lvl4pPr marL="1600200" indent="-273050" algn="l" rtl="0" eaLnBrk="0" fontAlgn="base" hangingPunct="0">
        <a:spcBef>
          <a:spcPts val="700"/>
        </a:spcBef>
        <a:spcAft>
          <a:spcPct val="0"/>
        </a:spcAft>
        <a:buClr>
          <a:schemeClr val="accent1"/>
        </a:buClr>
        <a:buSzPct val="85000"/>
        <a:buFont typeface="Wingdings 3" pitchFamily="18" charset="2"/>
        <a:buChar char=""/>
        <a:defRPr sz="1400" kern="1200">
          <a:solidFill>
            <a:schemeClr val="tx1"/>
          </a:solidFill>
          <a:latin typeface="+mn-lt"/>
          <a:ea typeface="+mn-ea"/>
          <a:cs typeface="+mn-cs"/>
        </a:defRPr>
      </a:lvl4pPr>
      <a:lvl5pPr marL="2057400" indent="-273050" algn="l" rtl="0" eaLnBrk="0" fontAlgn="base" hangingPunct="0">
        <a:spcBef>
          <a:spcPts val="700"/>
        </a:spcBef>
        <a:spcAft>
          <a:spcPct val="0"/>
        </a:spcAft>
        <a:buClr>
          <a:schemeClr val="accent1"/>
        </a:buClr>
        <a:buSzPct val="85000"/>
        <a:buFont typeface="Wingdings 3" pitchFamily="18" charset="2"/>
        <a:buChar char=""/>
        <a:defRPr sz="1400" kern="120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eaLnBrk="1" fontAlgn="auto" hangingPunct="1">
              <a:spcAft>
                <a:spcPts val="0"/>
              </a:spcAft>
              <a:defRPr/>
            </a:pPr>
            <a:r>
              <a:rPr lang="en-US" dirty="0" smtClean="0"/>
              <a:t>Objective 2.06</a:t>
            </a:r>
            <a:endParaRPr lang="en-US" dirty="0"/>
          </a:p>
        </p:txBody>
      </p:sp>
      <p:sp>
        <p:nvSpPr>
          <p:cNvPr id="3" name="Subtitle 2"/>
          <p:cNvSpPr>
            <a:spLocks noGrp="1"/>
          </p:cNvSpPr>
          <p:nvPr>
            <p:ph type="subTitle" idx="1"/>
          </p:nvPr>
        </p:nvSpPr>
        <p:spPr>
          <a:xfrm>
            <a:off x="4572000" y="3203575"/>
            <a:ext cx="3886200" cy="2663825"/>
          </a:xfrm>
        </p:spPr>
        <p:txBody>
          <a:bodyPr/>
          <a:lstStyle/>
          <a:p>
            <a:pPr eaLnBrk="1" hangingPunct="1">
              <a:defRPr/>
            </a:pPr>
            <a:r>
              <a:rPr lang="en-US" sz="3600" b="1" smtClean="0">
                <a:solidFill>
                  <a:schemeClr val="tx1"/>
                </a:solidFill>
              </a:rPr>
              <a:t>Reinforce company’s </a:t>
            </a:r>
          </a:p>
          <a:p>
            <a:pPr eaLnBrk="1" hangingPunct="1">
              <a:defRPr/>
            </a:pPr>
            <a:r>
              <a:rPr lang="en-US" sz="3600" b="1" smtClean="0">
                <a:solidFill>
                  <a:schemeClr val="tx1"/>
                </a:solidFill>
              </a:rPr>
              <a:t>image</a:t>
            </a:r>
          </a:p>
        </p:txBody>
      </p:sp>
    </p:spTree>
  </p:cSld>
  <p:clrMapOvr>
    <a:masterClrMapping/>
  </p:clrMapOvr>
  <p:transition spd="slow">
    <p:circl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What is Company Image?</a:t>
            </a:r>
            <a:endParaRPr lang="en-US" dirty="0"/>
          </a:p>
        </p:txBody>
      </p:sp>
      <p:sp>
        <p:nvSpPr>
          <p:cNvPr id="16386" name="Content Placeholder 2"/>
          <p:cNvSpPr>
            <a:spLocks noGrp="1"/>
          </p:cNvSpPr>
          <p:nvPr>
            <p:ph idx="1"/>
          </p:nvPr>
        </p:nvSpPr>
        <p:spPr>
          <a:xfrm>
            <a:off x="685800" y="1600200"/>
            <a:ext cx="7772400" cy="3733800"/>
          </a:xfrm>
        </p:spPr>
        <p:txBody>
          <a:bodyPr/>
          <a:lstStyle/>
          <a:p>
            <a:pPr eaLnBrk="1" hangingPunct="1"/>
            <a:r>
              <a:rPr lang="en-US" smtClean="0"/>
              <a:t>A </a:t>
            </a:r>
            <a:r>
              <a:rPr lang="en-US" b="1" smtClean="0"/>
              <a:t>corporate image</a:t>
            </a:r>
            <a:r>
              <a:rPr lang="en-US" smtClean="0"/>
              <a:t> is the perception that the general public holds about a particular business. </a:t>
            </a:r>
          </a:p>
          <a:p>
            <a:pPr eaLnBrk="1" hangingPunct="1"/>
            <a:r>
              <a:rPr lang="en-US" smtClean="0"/>
              <a:t>Companies invest time to influence the opinions of consumers.  </a:t>
            </a:r>
          </a:p>
        </p:txBody>
      </p:sp>
      <p:pic>
        <p:nvPicPr>
          <p:cNvPr id="16387" name="Picture 2" descr="http://www.goodlogo.com/images/logos/the_north_face_logo_2378.gif"/>
          <p:cNvPicPr>
            <a:picLocks noChangeAspect="1" noChangeArrowheads="1"/>
          </p:cNvPicPr>
          <p:nvPr/>
        </p:nvPicPr>
        <p:blipFill>
          <a:blip r:embed="rId3" cstate="print"/>
          <a:srcRect/>
          <a:stretch>
            <a:fillRect/>
          </a:stretch>
        </p:blipFill>
        <p:spPr bwMode="auto">
          <a:xfrm>
            <a:off x="2209800" y="3429000"/>
            <a:ext cx="4457700" cy="2170113"/>
          </a:xfrm>
          <a:prstGeom prst="rect">
            <a:avLst/>
          </a:prstGeom>
          <a:noFill/>
          <a:ln w="9525">
            <a:noFill/>
            <a:miter lim="800000"/>
            <a:headEnd/>
            <a:tailEnd/>
          </a:ln>
        </p:spPr>
      </p:pic>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Continued Company Image…</a:t>
            </a:r>
            <a:endParaRPr lang="en-US" dirty="0"/>
          </a:p>
        </p:txBody>
      </p:sp>
      <p:sp>
        <p:nvSpPr>
          <p:cNvPr id="18434" name="Content Placeholder 2"/>
          <p:cNvSpPr>
            <a:spLocks noGrp="1"/>
          </p:cNvSpPr>
          <p:nvPr>
            <p:ph idx="1"/>
          </p:nvPr>
        </p:nvSpPr>
        <p:spPr>
          <a:xfrm>
            <a:off x="304800" y="1371600"/>
            <a:ext cx="7772400" cy="3733800"/>
          </a:xfrm>
        </p:spPr>
        <p:txBody>
          <a:bodyPr/>
          <a:lstStyle/>
          <a:p>
            <a:pPr eaLnBrk="1" hangingPunct="1"/>
            <a:r>
              <a:rPr lang="en-US" sz="2800" smtClean="0"/>
              <a:t>Image is be based on: </a:t>
            </a:r>
          </a:p>
          <a:p>
            <a:pPr eaLnBrk="1" hangingPunct="1">
              <a:buFont typeface="Wingdings 3" pitchFamily="18" charset="2"/>
              <a:buNone/>
            </a:pPr>
            <a:r>
              <a:rPr lang="en-US" sz="2800" smtClean="0"/>
              <a:t>		A) quality of products </a:t>
            </a:r>
          </a:p>
          <a:p>
            <a:pPr eaLnBrk="1" hangingPunct="1">
              <a:buFont typeface="Wingdings 3" pitchFamily="18" charset="2"/>
              <a:buNone/>
            </a:pPr>
            <a:r>
              <a:rPr lang="en-US" sz="2800" smtClean="0"/>
              <a:t>		B) solid and long positive reputation </a:t>
            </a:r>
          </a:p>
          <a:p>
            <a:pPr eaLnBrk="1" hangingPunct="1">
              <a:buFont typeface="Wingdings 3" pitchFamily="18" charset="2"/>
              <a:buNone/>
            </a:pPr>
            <a:r>
              <a:rPr lang="en-US" sz="2800" smtClean="0"/>
              <a:t>		C) highly trained sales team </a:t>
            </a:r>
          </a:p>
          <a:p>
            <a:pPr eaLnBrk="1" hangingPunct="1">
              <a:buFont typeface="Wingdings 3" pitchFamily="18" charset="2"/>
              <a:buNone/>
            </a:pPr>
            <a:r>
              <a:rPr lang="en-US" sz="2800" smtClean="0"/>
              <a:t>		D) lowest prices in town </a:t>
            </a:r>
          </a:p>
          <a:p>
            <a:pPr eaLnBrk="1" hangingPunct="1">
              <a:buFont typeface="Wingdings 3" pitchFamily="18" charset="2"/>
              <a:buNone/>
            </a:pPr>
            <a:r>
              <a:rPr lang="en-US" sz="2800" smtClean="0"/>
              <a:t>		E) integrity of staff </a:t>
            </a:r>
          </a:p>
          <a:p>
            <a:pPr eaLnBrk="1" hangingPunct="1">
              <a:buFont typeface="Wingdings 3" pitchFamily="18" charset="2"/>
              <a:buNone/>
            </a:pPr>
            <a:r>
              <a:rPr lang="en-US" sz="2800" smtClean="0"/>
              <a:t>		F) positive community relations </a:t>
            </a:r>
          </a:p>
          <a:p>
            <a:pPr eaLnBrk="1" hangingPunct="1">
              <a:buFont typeface="Wingdings 3" pitchFamily="18" charset="2"/>
              <a:buNone/>
            </a:pPr>
            <a:r>
              <a:rPr lang="en-US" sz="2800" smtClean="0"/>
              <a:t>		G) customer service.  </a:t>
            </a:r>
          </a:p>
          <a:p>
            <a:pPr eaLnBrk="1" hangingPunct="1"/>
            <a:endParaRPr lang="en-US" sz="2800" smtClean="0"/>
          </a:p>
        </p:txBody>
      </p:sp>
      <p:pic>
        <p:nvPicPr>
          <p:cNvPr id="18435" name="Picture 2" descr="http://upload.wikimedia.org/wikipedia/en/a/ab/Apple-logo.png"/>
          <p:cNvPicPr>
            <a:picLocks noChangeAspect="1" noChangeArrowheads="1"/>
          </p:cNvPicPr>
          <p:nvPr/>
        </p:nvPicPr>
        <p:blipFill>
          <a:blip r:embed="rId3" cstate="print"/>
          <a:srcRect/>
          <a:stretch>
            <a:fillRect/>
          </a:stretch>
        </p:blipFill>
        <p:spPr bwMode="auto">
          <a:xfrm>
            <a:off x="6781800" y="1524000"/>
            <a:ext cx="1447800" cy="1771650"/>
          </a:xfrm>
          <a:prstGeom prst="rect">
            <a:avLst/>
          </a:prstGeom>
          <a:noFill/>
          <a:ln w="9525">
            <a:noFill/>
            <a:miter lim="800000"/>
            <a:headEnd/>
            <a:tailEnd/>
          </a:ln>
        </p:spPr>
      </p:pic>
      <p:pic>
        <p:nvPicPr>
          <p:cNvPr id="18436" name="Picture 6" descr="ANd9GcTCWfkqPYCdPUVp7UnWz0zA98t_PtlYkuRjbq2t34yE_S1MCCydEw"/>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867400" y="3886200"/>
            <a:ext cx="2143125" cy="2143125"/>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bwMode="auto"/>
        <p:txBody>
          <a:bodyPr wrap="square" numCol="1" anchorCtr="0" compatLnSpc="1">
            <a:prstTxWarp prst="textNoShape">
              <a:avLst/>
            </a:prstTxWarp>
          </a:bodyPr>
          <a:lstStyle/>
          <a:p>
            <a:pPr algn="ctr" eaLnBrk="1" hangingPunct="1"/>
            <a:r>
              <a:rPr lang="en-US" cap="none" smtClean="0"/>
              <a:t>SHAPING CORPORATE IMAGE</a:t>
            </a:r>
          </a:p>
        </p:txBody>
      </p:sp>
      <p:sp>
        <p:nvSpPr>
          <p:cNvPr id="20482" name="Content Placeholder 2"/>
          <p:cNvSpPr>
            <a:spLocks noGrp="1"/>
          </p:cNvSpPr>
          <p:nvPr>
            <p:ph idx="1"/>
          </p:nvPr>
        </p:nvSpPr>
        <p:spPr>
          <a:xfrm>
            <a:off x="381000" y="1371600"/>
            <a:ext cx="7772400" cy="3733800"/>
          </a:xfrm>
        </p:spPr>
        <p:txBody>
          <a:bodyPr/>
          <a:lstStyle/>
          <a:p>
            <a:pPr eaLnBrk="1" hangingPunct="1"/>
            <a:r>
              <a:rPr lang="en-US" sz="2800" smtClean="0"/>
              <a:t>Establish and maintain positive relationships with the general public.</a:t>
            </a:r>
          </a:p>
          <a:p>
            <a:pPr eaLnBrk="1" hangingPunct="1">
              <a:buFont typeface="Wingdings 3" pitchFamily="18" charset="2"/>
              <a:buNone/>
            </a:pPr>
            <a:endParaRPr lang="en-US" sz="2800" smtClean="0"/>
          </a:p>
          <a:p>
            <a:pPr eaLnBrk="1" hangingPunct="1">
              <a:buFont typeface="Wingdings 3" pitchFamily="18" charset="2"/>
              <a:buNone/>
            </a:pPr>
            <a:r>
              <a:rPr lang="en-US" sz="2800" smtClean="0"/>
              <a:t>This effort usually begins </a:t>
            </a:r>
          </a:p>
          <a:p>
            <a:pPr eaLnBrk="1" hangingPunct="1">
              <a:buFont typeface="Wingdings 3" pitchFamily="18" charset="2"/>
              <a:buNone/>
            </a:pPr>
            <a:r>
              <a:rPr lang="en-US" sz="2800" smtClean="0"/>
              <a:t>by offering products that </a:t>
            </a:r>
          </a:p>
          <a:p>
            <a:pPr eaLnBrk="1" hangingPunct="1">
              <a:buFont typeface="Wingdings 3" pitchFamily="18" charset="2"/>
              <a:buNone/>
            </a:pPr>
            <a:r>
              <a:rPr lang="en-US" sz="2800" smtClean="0"/>
              <a:t>successfully meet the needs </a:t>
            </a:r>
          </a:p>
          <a:p>
            <a:pPr eaLnBrk="1" hangingPunct="1">
              <a:buFont typeface="Wingdings 3" pitchFamily="18" charset="2"/>
              <a:buNone/>
            </a:pPr>
            <a:r>
              <a:rPr lang="en-US" sz="2800" smtClean="0"/>
              <a:t>of customers, thus </a:t>
            </a:r>
          </a:p>
          <a:p>
            <a:pPr eaLnBrk="1" hangingPunct="1">
              <a:buFont typeface="Wingdings 3" pitchFamily="18" charset="2"/>
              <a:buNone/>
            </a:pPr>
            <a:r>
              <a:rPr lang="en-US" sz="2800" smtClean="0"/>
              <a:t>generating goodwill. </a:t>
            </a:r>
          </a:p>
        </p:txBody>
      </p:sp>
      <p:pic>
        <p:nvPicPr>
          <p:cNvPr id="20483" name="Picture 2" descr="http://sportsbusinessdigest.com/wp-content/uploads/2008/05/under-armour-logo.jpg"/>
          <p:cNvPicPr>
            <a:picLocks noChangeAspect="1" noChangeArrowheads="1"/>
          </p:cNvPicPr>
          <p:nvPr/>
        </p:nvPicPr>
        <p:blipFill>
          <a:blip r:embed="rId3" cstate="print"/>
          <a:srcRect/>
          <a:stretch>
            <a:fillRect/>
          </a:stretch>
        </p:blipFill>
        <p:spPr bwMode="auto">
          <a:xfrm>
            <a:off x="4876800" y="2895600"/>
            <a:ext cx="3505200" cy="1958975"/>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Why is Company Image so important?</a:t>
            </a:r>
            <a:endParaRPr lang="en-US" dirty="0"/>
          </a:p>
        </p:txBody>
      </p:sp>
      <p:sp>
        <p:nvSpPr>
          <p:cNvPr id="22530" name="Content Placeholder 2"/>
          <p:cNvSpPr>
            <a:spLocks noGrp="1"/>
          </p:cNvSpPr>
          <p:nvPr>
            <p:ph idx="1"/>
          </p:nvPr>
        </p:nvSpPr>
        <p:spPr>
          <a:xfrm>
            <a:off x="685800" y="1600200"/>
            <a:ext cx="4343400" cy="4191000"/>
          </a:xfrm>
        </p:spPr>
        <p:txBody>
          <a:bodyPr/>
          <a:lstStyle/>
          <a:p>
            <a:pPr marL="0" indent="0" eaLnBrk="1" hangingPunct="1">
              <a:buFont typeface="Wingdings 3" pitchFamily="18" charset="2"/>
              <a:buNone/>
            </a:pPr>
            <a:r>
              <a:rPr lang="en-US" sz="2800" smtClean="0"/>
              <a:t>Companies with strong corporate images have an advantage in the market place because their names add value to their products and reduces uncertainty in the eyes of distributors, retailers and consumers.</a:t>
            </a:r>
          </a:p>
        </p:txBody>
      </p:sp>
      <p:pic>
        <p:nvPicPr>
          <p:cNvPr id="22531" name="Picture 2" descr="http://www.designerclothesonline.co.uk/wordpress/wp-content/uploads/2009/04/moose.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029200" y="3733800"/>
            <a:ext cx="3581400" cy="2068513"/>
          </a:xfrm>
          <a:prstGeom prst="rect">
            <a:avLst/>
          </a:prstGeom>
          <a:noFill/>
          <a:ln w="9525">
            <a:noFill/>
            <a:miter lim="800000"/>
            <a:headEnd/>
            <a:tailEnd/>
          </a:ln>
        </p:spPr>
      </p:pic>
      <p:pic>
        <p:nvPicPr>
          <p:cNvPr id="22532" name="Picture 2" descr="http://layoutcodez.net/personalized/google/sv9hJAb5l8lEZn16zJI6EXPG4Jyupr.jpg"/>
          <p:cNvPicPr>
            <a:picLocks noChangeAspect="1" noChangeArrowheads="1"/>
          </p:cNvPicPr>
          <p:nvPr/>
        </p:nvPicPr>
        <p:blipFill>
          <a:blip r:embed="rId4" cstate="print"/>
          <a:srcRect/>
          <a:stretch>
            <a:fillRect/>
          </a:stretch>
        </p:blipFill>
        <p:spPr bwMode="auto">
          <a:xfrm>
            <a:off x="5943600" y="1371600"/>
            <a:ext cx="2590800" cy="1766888"/>
          </a:xfrm>
          <a:prstGeom prst="rect">
            <a:avLst/>
          </a:prstGeom>
          <a:noFill/>
          <a:ln w="9525">
            <a:noFill/>
            <a:miter lim="800000"/>
            <a:headEnd/>
            <a:tailEnd/>
          </a:ln>
        </p:spPr>
      </p:pic>
    </p:spTree>
  </p:cSld>
  <p:clrMapOvr>
    <a:masterClrMapping/>
  </p:clrMapOvr>
  <p:transition spd="slow">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How can employees reinforce company image?</a:t>
            </a:r>
            <a:endParaRPr lang="en-US" dirty="0"/>
          </a:p>
        </p:txBody>
      </p:sp>
      <p:sp>
        <p:nvSpPr>
          <p:cNvPr id="24578" name="Content Placeholder 2"/>
          <p:cNvSpPr>
            <a:spLocks noGrp="1"/>
          </p:cNvSpPr>
          <p:nvPr>
            <p:ph idx="1"/>
          </p:nvPr>
        </p:nvSpPr>
        <p:spPr>
          <a:xfrm>
            <a:off x="685800" y="1600200"/>
            <a:ext cx="4191000" cy="4724400"/>
          </a:xfrm>
        </p:spPr>
        <p:txBody>
          <a:bodyPr/>
          <a:lstStyle/>
          <a:p>
            <a:pPr eaLnBrk="1" hangingPunct="1"/>
            <a:r>
              <a:rPr lang="en-US" smtClean="0"/>
              <a:t> </a:t>
            </a:r>
            <a:r>
              <a:rPr lang="en-US" sz="2400" smtClean="0"/>
              <a:t>Employee training and motivation</a:t>
            </a:r>
          </a:p>
          <a:p>
            <a:pPr eaLnBrk="1" hangingPunct="1"/>
            <a:r>
              <a:rPr lang="en-US" sz="2400" smtClean="0"/>
              <a:t>Project a positive image </a:t>
            </a:r>
          </a:p>
          <a:p>
            <a:pPr eaLnBrk="1" hangingPunct="1"/>
            <a:r>
              <a:rPr lang="en-US" sz="2400" smtClean="0"/>
              <a:t>Answering telephones </a:t>
            </a:r>
          </a:p>
          <a:p>
            <a:pPr eaLnBrk="1" hangingPunct="1"/>
            <a:r>
              <a:rPr lang="en-US" sz="2400" smtClean="0"/>
              <a:t>Explain how decisions are made </a:t>
            </a:r>
          </a:p>
          <a:p>
            <a:pPr eaLnBrk="1" hangingPunct="1"/>
            <a:r>
              <a:rPr lang="en-US" sz="2400" smtClean="0"/>
              <a:t>Establishing dress code requirements</a:t>
            </a:r>
          </a:p>
          <a:p>
            <a:pPr eaLnBrk="1" hangingPunct="1"/>
            <a:r>
              <a:rPr lang="en-US" sz="2400" b="1" smtClean="0">
                <a:solidFill>
                  <a:schemeClr val="bg1"/>
                </a:solidFill>
              </a:rPr>
              <a:t>Management and employees work together to convey a positive image</a:t>
            </a:r>
          </a:p>
        </p:txBody>
      </p:sp>
      <p:pic>
        <p:nvPicPr>
          <p:cNvPr id="24579" name="Picture 2" descr="http://zirkbotha.files.wordpress.com/2011/06/business-man.jpg"/>
          <p:cNvPicPr>
            <a:picLocks noChangeAspect="1" noChangeArrowheads="1"/>
          </p:cNvPicPr>
          <p:nvPr/>
        </p:nvPicPr>
        <p:blipFill>
          <a:blip r:embed="rId3" cstate="print"/>
          <a:srcRect/>
          <a:stretch>
            <a:fillRect/>
          </a:stretch>
        </p:blipFill>
        <p:spPr bwMode="auto">
          <a:xfrm>
            <a:off x="4800600" y="1828800"/>
            <a:ext cx="3429000" cy="2578100"/>
          </a:xfrm>
          <a:prstGeom prst="rect">
            <a:avLst/>
          </a:prstGeom>
          <a:noFill/>
          <a:ln w="9525">
            <a:noFill/>
            <a:miter lim="800000"/>
            <a:headEnd/>
            <a:tailEnd/>
          </a:ln>
        </p:spPr>
      </p:pic>
    </p:spTree>
  </p:cSld>
  <p:clrMapOvr>
    <a:masterClrMapping/>
  </p:clrMapOvr>
  <p:transition spd="slow">
    <p:split orient="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bwMode="auto"/>
        <p:txBody>
          <a:bodyPr wrap="square" numCol="1" anchorCtr="0" compatLnSpc="1">
            <a:prstTxWarp prst="textNoShape">
              <a:avLst/>
            </a:prstTxWarp>
          </a:bodyPr>
          <a:lstStyle/>
          <a:p>
            <a:pPr eaLnBrk="1" hangingPunct="1"/>
            <a:r>
              <a:rPr lang="en-US" cap="none" smtClean="0"/>
              <a:t>CORPORATE IMAGE…</a:t>
            </a:r>
          </a:p>
        </p:txBody>
      </p:sp>
      <p:sp>
        <p:nvSpPr>
          <p:cNvPr id="26626" name="Content Placeholder 2"/>
          <p:cNvSpPr>
            <a:spLocks noGrp="1"/>
          </p:cNvSpPr>
          <p:nvPr>
            <p:ph idx="1"/>
          </p:nvPr>
        </p:nvSpPr>
        <p:spPr>
          <a:xfrm>
            <a:off x="609600" y="1219200"/>
            <a:ext cx="7772400" cy="3733800"/>
          </a:xfrm>
        </p:spPr>
        <p:txBody>
          <a:bodyPr/>
          <a:lstStyle/>
          <a:p>
            <a:pPr eaLnBrk="1" hangingPunct="1"/>
            <a:r>
              <a:rPr lang="en-US" sz="2800" smtClean="0"/>
              <a:t>Employees are walking, talking demonstrations of brand value. </a:t>
            </a:r>
          </a:p>
          <a:p>
            <a:pPr eaLnBrk="1" hangingPunct="1"/>
            <a:r>
              <a:rPr lang="en-US" sz="2800" smtClean="0"/>
              <a:t>Employees connect brand values with customers through </a:t>
            </a:r>
            <a:r>
              <a:rPr lang="en-US" sz="2800" b="1" u="sng" smtClean="0"/>
              <a:t>touch points</a:t>
            </a:r>
            <a:r>
              <a:rPr lang="en-US" sz="2800" smtClean="0"/>
              <a:t> </a:t>
            </a:r>
          </a:p>
          <a:p>
            <a:pPr eaLnBrk="1" hangingPunct="1"/>
            <a:r>
              <a:rPr lang="en-US" sz="2800" smtClean="0"/>
              <a:t>(</a:t>
            </a:r>
            <a:r>
              <a:rPr lang="en-US" sz="2800" u="sng" smtClean="0"/>
              <a:t>Definition:</a:t>
            </a:r>
            <a:r>
              <a:rPr lang="en-US" sz="2800" smtClean="0"/>
              <a:t> all opportunities that businesses have to connect with customers </a:t>
            </a:r>
          </a:p>
          <a:p>
            <a:pPr eaLnBrk="1" hangingPunct="1">
              <a:buFont typeface="Wingdings 3" pitchFamily="18" charset="2"/>
              <a:buNone/>
            </a:pPr>
            <a:r>
              <a:rPr lang="en-US" sz="2800" smtClean="0"/>
              <a:t>   and reinforce brand value) </a:t>
            </a:r>
          </a:p>
          <a:p>
            <a:pPr eaLnBrk="1" hangingPunct="1"/>
            <a:r>
              <a:rPr lang="en-US" sz="2800" smtClean="0"/>
              <a:t>Employees both reflect brand </a:t>
            </a:r>
          </a:p>
          <a:p>
            <a:pPr eaLnBrk="1" hangingPunct="1">
              <a:buFont typeface="Wingdings 3" pitchFamily="18" charset="2"/>
              <a:buNone/>
            </a:pPr>
            <a:r>
              <a:rPr lang="en-US" sz="2800" smtClean="0"/>
              <a:t>   values and help shape them.</a:t>
            </a:r>
          </a:p>
          <a:p>
            <a:pPr eaLnBrk="1" hangingPunct="1"/>
            <a:endParaRPr lang="en-US" sz="2800" smtClean="0"/>
          </a:p>
        </p:txBody>
      </p:sp>
      <p:pic>
        <p:nvPicPr>
          <p:cNvPr id="26627" name="Picture 2" descr="http://www.guideforpennypinchers.com/wp-content/uploads/2011/02/business_woman.jpg"/>
          <p:cNvPicPr>
            <a:picLocks noChangeAspect="1" noChangeArrowheads="1"/>
          </p:cNvPicPr>
          <p:nvPr/>
        </p:nvPicPr>
        <p:blipFill>
          <a:blip r:embed="rId3" cstate="print"/>
          <a:srcRect/>
          <a:stretch>
            <a:fillRect/>
          </a:stretch>
        </p:blipFill>
        <p:spPr bwMode="auto">
          <a:xfrm>
            <a:off x="5761038" y="3657600"/>
            <a:ext cx="2422525" cy="3040063"/>
          </a:xfrm>
          <a:prstGeom prst="rect">
            <a:avLst/>
          </a:prstGeom>
          <a:noFill/>
          <a:ln w="9525">
            <a:noFill/>
            <a:miter lim="800000"/>
            <a:headEnd/>
            <a:tailEnd/>
          </a:ln>
        </p:spPr>
      </p:pic>
    </p:spTree>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Urban Pop">
  <a:themeElements>
    <a:clrScheme name="Urban Pop">
      <a:dk1>
        <a:srgbClr val="000000"/>
      </a:dk1>
      <a:lt1>
        <a:srgbClr val="FFFFFF"/>
      </a:lt1>
      <a:dk2>
        <a:srgbClr val="282828"/>
      </a:dk2>
      <a:lt2>
        <a:srgbClr val="D4D4D4"/>
      </a:lt2>
      <a:accent1>
        <a:srgbClr val="86CE24"/>
      </a:accent1>
      <a:accent2>
        <a:srgbClr val="00A2E6"/>
      </a:accent2>
      <a:accent3>
        <a:srgbClr val="FAC810"/>
      </a:accent3>
      <a:accent4>
        <a:srgbClr val="7D8F8C"/>
      </a:accent4>
      <a:accent5>
        <a:srgbClr val="D06B20"/>
      </a:accent5>
      <a:accent6>
        <a:srgbClr val="958B8B"/>
      </a:accent6>
      <a:hlink>
        <a:srgbClr val="FF9900"/>
      </a:hlink>
      <a:folHlink>
        <a:srgbClr val="969696"/>
      </a:folHlink>
    </a:clrScheme>
    <a:fontScheme name="Urban Pop">
      <a:maj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rban Pop">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TC101859862[[fn=Urban Pop]]</Template>
  <TotalTime>208</TotalTime>
  <Words>206</Words>
  <Application>Microsoft Office PowerPoint</Application>
  <PresentationFormat>On-screen Show (4:3)</PresentationFormat>
  <Paragraphs>39</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Gill Sans MT</vt:lpstr>
      <vt:lpstr>Wingdings 3</vt:lpstr>
      <vt:lpstr>Urban Pop</vt:lpstr>
      <vt:lpstr>Objective 2.06</vt:lpstr>
      <vt:lpstr>What is Company Image?</vt:lpstr>
      <vt:lpstr>Continued Company Image…</vt:lpstr>
      <vt:lpstr>SHAPING CORPORATE IMAGE</vt:lpstr>
      <vt:lpstr>Why is Company Image so important?</vt:lpstr>
      <vt:lpstr>How can employees reinforce company image?</vt:lpstr>
      <vt:lpstr>CORPORATE IMAGE…</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Objective 2.06</dc:title>
  <dc:creator>Lauren</dc:creator>
  <cp:lastModifiedBy>Karen Isbell</cp:lastModifiedBy>
  <cp:revision>22</cp:revision>
  <dcterms:created xsi:type="dcterms:W3CDTF">2011-10-02T19:12:48Z</dcterms:created>
  <dcterms:modified xsi:type="dcterms:W3CDTF">2015-03-09T04:16:32Z</dcterms:modified>
</cp:coreProperties>
</file>