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2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0D62-3263-4FAB-85B0-EA66D7CA8A2D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EAB32-1710-45C6-87FF-12BB6F98B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0D62-3263-4FAB-85B0-EA66D7CA8A2D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EAB32-1710-45C6-87FF-12BB6F98B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0D62-3263-4FAB-85B0-EA66D7CA8A2D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EAB32-1710-45C6-87FF-12BB6F98B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0D62-3263-4FAB-85B0-EA66D7CA8A2D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EAB32-1710-45C6-87FF-12BB6F98B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0D62-3263-4FAB-85B0-EA66D7CA8A2D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EAB32-1710-45C6-87FF-12BB6F98B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0D62-3263-4FAB-85B0-EA66D7CA8A2D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EAB32-1710-45C6-87FF-12BB6F98B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0D62-3263-4FAB-85B0-EA66D7CA8A2D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EAB32-1710-45C6-87FF-12BB6F98B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0D62-3263-4FAB-85B0-EA66D7CA8A2D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EAB32-1710-45C6-87FF-12BB6F98B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0D62-3263-4FAB-85B0-EA66D7CA8A2D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03EAB32-1710-45C6-87FF-12BB6F98B3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0D62-3263-4FAB-85B0-EA66D7CA8A2D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EAB32-1710-45C6-87FF-12BB6F98B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0D62-3263-4FAB-85B0-EA66D7CA8A2D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EAB32-1710-45C6-87FF-12BB6F98B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150D62-3263-4FAB-85B0-EA66D7CA8A2D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03EAB32-1710-45C6-87FF-12BB6F98B36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3200400"/>
          </a:xfrm>
        </p:spPr>
        <p:txBody>
          <a:bodyPr>
            <a:normAutofit fontScale="90000"/>
          </a:bodyPr>
          <a:lstStyle/>
          <a:p>
            <a:r>
              <a:rPr lang="en-US" sz="3600" i="1" dirty="0" smtClean="0"/>
              <a:t>Marketing 6621</a:t>
            </a:r>
            <a:br>
              <a:rPr lang="en-US" sz="3600" i="1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dirty="0" smtClean="0"/>
              <a:t>2.00 </a:t>
            </a:r>
            <a:r>
              <a:rPr lang="en-US" b="1" dirty="0" smtClean="0"/>
              <a:t>Understand </a:t>
            </a:r>
            <a:r>
              <a:rPr lang="en-US" b="1" dirty="0"/>
              <a:t>customer relationships, foundation of quality assurances, and selling.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572000"/>
            <a:ext cx="7854696" cy="1752600"/>
          </a:xfrm>
        </p:spPr>
        <p:txBody>
          <a:bodyPr/>
          <a:lstStyle/>
          <a:p>
            <a:pPr lvl="0"/>
            <a:r>
              <a:rPr lang="en-US" dirty="0" smtClean="0"/>
              <a:t>2.01 Acquire </a:t>
            </a:r>
            <a:r>
              <a:rPr lang="en-US" dirty="0"/>
              <a:t>a foundational knowledge of selling to understand its nature and scope.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19200"/>
          </a:xfrm>
        </p:spPr>
        <p:txBody>
          <a:bodyPr>
            <a:normAutofit/>
          </a:bodyPr>
          <a:lstStyle/>
          <a:p>
            <a:r>
              <a:rPr lang="en-US" sz="3600" b="1" i="1" u="sng" dirty="0" smtClean="0"/>
              <a:t>Performance Indicator</a:t>
            </a:r>
            <a:r>
              <a:rPr lang="en-US" sz="3600" dirty="0" smtClean="0"/>
              <a:t>: Explain company selling policies (SE:932)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43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200" dirty="0" smtClean="0"/>
              <a:t>Define the following terms:</a:t>
            </a:r>
          </a:p>
          <a:p>
            <a:pPr>
              <a:buNone/>
            </a:pPr>
            <a:endParaRPr lang="en-US" sz="1000" dirty="0" smtClean="0"/>
          </a:p>
          <a:p>
            <a:r>
              <a:rPr lang="en-US" b="1" dirty="0" smtClean="0"/>
              <a:t>Selling policies</a:t>
            </a:r>
            <a:r>
              <a:rPr lang="en-US" dirty="0" smtClean="0"/>
              <a:t>: guidelines for selling. How will products be sold?</a:t>
            </a:r>
            <a:endParaRPr lang="en-US" sz="3400" dirty="0" smtClean="0"/>
          </a:p>
          <a:p>
            <a:r>
              <a:rPr lang="en-US" b="1" dirty="0" smtClean="0"/>
              <a:t>Selling-activity policies</a:t>
            </a:r>
            <a:r>
              <a:rPr lang="en-US" dirty="0" smtClean="0"/>
              <a:t>: guidelines for sales people. What is required of the sales employees? What laws apply?</a:t>
            </a:r>
            <a:endParaRPr lang="en-US" sz="3400" dirty="0" smtClean="0"/>
          </a:p>
          <a:p>
            <a:r>
              <a:rPr lang="en-US" b="1" dirty="0" smtClean="0"/>
              <a:t>Terms-of-sale policies</a:t>
            </a:r>
            <a:r>
              <a:rPr lang="en-US" dirty="0" smtClean="0"/>
              <a:t>: What conditions apply to each type of sale? (Think airline tickets, e-Bay, close-outs)</a:t>
            </a:r>
            <a:endParaRPr lang="en-US" sz="3400" dirty="0" smtClean="0"/>
          </a:p>
          <a:p>
            <a:r>
              <a:rPr lang="en-US" b="1" dirty="0" smtClean="0"/>
              <a:t>Service policies</a:t>
            </a:r>
            <a:r>
              <a:rPr lang="en-US" dirty="0" smtClean="0"/>
              <a:t>: guidelines for servicing customers. </a:t>
            </a:r>
            <a:endParaRPr lang="en-US" sz="34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898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Identify types of </a:t>
            </a:r>
            <a:r>
              <a:rPr lang="en-US" b="1" dirty="0" smtClean="0"/>
              <a:t>selling-activity</a:t>
            </a:r>
            <a:r>
              <a:rPr lang="en-US" dirty="0" smtClean="0"/>
              <a:t>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are sales tracked? Receipt, online, customer information?</a:t>
            </a:r>
            <a:endParaRPr lang="en-US" sz="3400" dirty="0" smtClean="0"/>
          </a:p>
          <a:p>
            <a:r>
              <a:rPr lang="en-US" dirty="0" smtClean="0"/>
              <a:t>What is the customer given at the completion of the transaction?</a:t>
            </a:r>
            <a:endParaRPr lang="en-US" sz="3400" dirty="0" smtClean="0"/>
          </a:p>
          <a:p>
            <a:r>
              <a:rPr lang="en-US" sz="2800" dirty="0" smtClean="0"/>
              <a:t>Are there any government rules or regulations that must be followed?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898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Identify types of </a:t>
            </a:r>
            <a:r>
              <a:rPr lang="en-US" b="1" dirty="0" smtClean="0"/>
              <a:t>terms-of-sale</a:t>
            </a:r>
            <a:r>
              <a:rPr lang="en-US" dirty="0" smtClean="0"/>
              <a:t>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Age, condition of customer (think “bar”), single or double occupancy.</a:t>
            </a:r>
            <a:endParaRPr lang="en-US" sz="3400" dirty="0" smtClean="0"/>
          </a:p>
          <a:p>
            <a:r>
              <a:rPr lang="en-US" dirty="0" smtClean="0"/>
              <a:t>Conditions for returns (What will be allowed?) </a:t>
            </a:r>
            <a:r>
              <a:rPr lang="en-US" i="1" dirty="0" smtClean="0"/>
              <a:t>What if the dress has been worn?</a:t>
            </a:r>
            <a:endParaRPr lang="en-US" sz="3400" dirty="0" smtClean="0"/>
          </a:p>
          <a:p>
            <a:r>
              <a:rPr lang="en-US" dirty="0" smtClean="0"/>
              <a:t>Deadlines for returning products (used or new car purchases, haircuts)</a:t>
            </a:r>
            <a:endParaRPr lang="en-US" sz="3400" dirty="0" smtClean="0"/>
          </a:p>
          <a:p>
            <a:r>
              <a:rPr lang="en-US" sz="2800" dirty="0" smtClean="0"/>
              <a:t>Method of refund (including money vs. store credit)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/>
              <a:t>Identify types of </a:t>
            </a:r>
            <a:r>
              <a:rPr lang="en-US" sz="4800" b="1" dirty="0" smtClean="0"/>
              <a:t>service</a:t>
            </a:r>
            <a:r>
              <a:rPr lang="en-US" sz="4800" dirty="0" smtClean="0"/>
              <a:t> policies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What is included in the sale of the product?</a:t>
            </a:r>
          </a:p>
          <a:p>
            <a:r>
              <a:rPr lang="en-US" sz="4400" dirty="0" smtClean="0"/>
              <a:t>Warranties (implied or explicit).</a:t>
            </a:r>
          </a:p>
          <a:p>
            <a:r>
              <a:rPr lang="en-US" sz="4400" dirty="0" smtClean="0"/>
              <a:t>Delivery.</a:t>
            </a:r>
          </a:p>
          <a:p>
            <a:r>
              <a:rPr lang="en-US" sz="4400" dirty="0" smtClean="0"/>
              <a:t>Training.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Explain the importance of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Selling policies standardize sales.</a:t>
            </a:r>
          </a:p>
          <a:p>
            <a:r>
              <a:rPr lang="en-US" sz="3600" dirty="0" smtClean="0"/>
              <a:t>Ensures that the company and the customers understand how products are sold.</a:t>
            </a:r>
          </a:p>
          <a:p>
            <a:r>
              <a:rPr lang="en-US" sz="3600" dirty="0" smtClean="0"/>
              <a:t>Protects the company, legally.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Describe the characteristics of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581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Where can products be purchased?</a:t>
            </a:r>
          </a:p>
          <a:p>
            <a:r>
              <a:rPr lang="en-US" sz="3600" dirty="0" smtClean="0"/>
              <a:t>Clearly defines what constitutes a sale.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81912"/>
          </a:xfrm>
        </p:spPr>
        <p:txBody>
          <a:bodyPr>
            <a:normAutofit/>
          </a:bodyPr>
          <a:lstStyle/>
          <a:p>
            <a:r>
              <a:rPr lang="en-US" dirty="0" smtClean="0"/>
              <a:t>Explain why selling policies are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429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Proves that all customers are treated the same way</a:t>
            </a:r>
          </a:p>
          <a:p>
            <a:r>
              <a:rPr lang="en-US" sz="3200" dirty="0" smtClean="0"/>
              <a:t>Increases efficiency of the sales people.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Describe external factors that affect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657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City, county, state and/or Federal regulations.</a:t>
            </a:r>
          </a:p>
          <a:p>
            <a:r>
              <a:rPr lang="en-US" sz="3200" dirty="0" smtClean="0"/>
              <a:t>Competitors’ actions.</a:t>
            </a:r>
          </a:p>
          <a:p>
            <a:r>
              <a:rPr lang="en-US" sz="3200" dirty="0" smtClean="0"/>
              <a:t>Changes in customer expectations.</a:t>
            </a:r>
          </a:p>
          <a:p>
            <a:r>
              <a:rPr lang="en-US" sz="3200" dirty="0" smtClean="0"/>
              <a:t>Changes in costs of producing the products.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734312"/>
          </a:xfrm>
        </p:spPr>
        <p:txBody>
          <a:bodyPr>
            <a:normAutofit/>
          </a:bodyPr>
          <a:lstStyle/>
          <a:p>
            <a:r>
              <a:rPr lang="en-US" dirty="0" smtClean="0"/>
              <a:t>Describe internal factors that affect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276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Sales quotas.</a:t>
            </a:r>
          </a:p>
          <a:p>
            <a:r>
              <a:rPr lang="en-US" sz="3200" dirty="0" smtClean="0"/>
              <a:t>New management.</a:t>
            </a:r>
          </a:p>
          <a:p>
            <a:r>
              <a:rPr lang="en-US" sz="3200" dirty="0" smtClean="0"/>
              <a:t>Changes in goals.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81912"/>
          </a:xfrm>
        </p:spPr>
        <p:txBody>
          <a:bodyPr>
            <a:normAutofit/>
          </a:bodyPr>
          <a:lstStyle/>
          <a:p>
            <a:r>
              <a:rPr lang="en-US" dirty="0" smtClean="0"/>
              <a:t>Describe regulatory factors that affect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429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distribution channel might require specific policies in exchange for using that channel (e-Bay for example).</a:t>
            </a:r>
          </a:p>
          <a:p>
            <a:r>
              <a:rPr lang="en-US" sz="3200" dirty="0" smtClean="0"/>
              <a:t>Implicit warranties.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81912"/>
          </a:xfrm>
        </p:spPr>
        <p:txBody>
          <a:bodyPr>
            <a:normAutofit/>
          </a:bodyPr>
          <a:lstStyle/>
          <a:p>
            <a:r>
              <a:rPr lang="en-US" dirty="0" smtClean="0"/>
              <a:t>Explain problems encountered with the use of selling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657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Policies cover specific circumstances, so some situations will not fit the current policies.</a:t>
            </a:r>
          </a:p>
          <a:p>
            <a:r>
              <a:rPr lang="en-US" sz="3200" dirty="0" smtClean="0"/>
              <a:t>Miss-interpretation by a salesperson.</a:t>
            </a:r>
          </a:p>
          <a:p>
            <a:r>
              <a:rPr lang="en-US" sz="3200" dirty="0" smtClean="0"/>
              <a:t>Some customers will ask for exceptions to policies in exchange for increased business or because of a history with your company.</a:t>
            </a:r>
            <a:endParaRPr lang="en-US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161</TotalTime>
  <Words>420</Words>
  <Application>Microsoft Office PowerPoint</Application>
  <PresentationFormat>On-screen Show (4:3)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Constantia</vt:lpstr>
      <vt:lpstr>Wingdings 2</vt:lpstr>
      <vt:lpstr>Flow</vt:lpstr>
      <vt:lpstr>Marketing 6621  2.00 Understand customer relationships, foundation of quality assurances, and selling.</vt:lpstr>
      <vt:lpstr>Performance Indicator: Explain company selling policies (SE:932)</vt:lpstr>
      <vt:lpstr>Identify types of selling-activity policies</vt:lpstr>
      <vt:lpstr>Identify types of terms-of-sale policies</vt:lpstr>
      <vt:lpstr>Identify types of service policies</vt:lpstr>
      <vt:lpstr>Explain the importance of selling policies</vt:lpstr>
      <vt:lpstr>Describe the characteristics of selling policies</vt:lpstr>
      <vt:lpstr>Explain why selling policies are needed</vt:lpstr>
      <vt:lpstr>Describe external factors that affect selling policies</vt:lpstr>
      <vt:lpstr>Describe internal factors that affect selling policies</vt:lpstr>
      <vt:lpstr>Describe regulatory factors that affect selling policies</vt:lpstr>
      <vt:lpstr>Explain problems encountered with the use of selling policies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Art and Nancy Close</dc:creator>
  <cp:lastModifiedBy>Karen Isbell</cp:lastModifiedBy>
  <cp:revision>15</cp:revision>
  <dcterms:created xsi:type="dcterms:W3CDTF">2011-08-20T19:39:22Z</dcterms:created>
  <dcterms:modified xsi:type="dcterms:W3CDTF">2014-09-17T15:19:15Z</dcterms:modified>
</cp:coreProperties>
</file>