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62" r:id="rId4"/>
    <p:sldId id="263" r:id="rId5"/>
    <p:sldId id="258" r:id="rId6"/>
    <p:sldId id="261" r:id="rId7"/>
    <p:sldId id="259" r:id="rId8"/>
    <p:sldId id="260" r:id="rId9"/>
    <p:sldId id="264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3502697-8771-41EB-9530-C64E6B74E6FF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E83CFF9-162A-48D8-BE94-806B09725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02697-8771-41EB-9530-C64E6B74E6FF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3CFF9-162A-48D8-BE94-806B09725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3502697-8771-41EB-9530-C64E6B74E6FF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E83CFF9-162A-48D8-BE94-806B09725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02697-8771-41EB-9530-C64E6B74E6FF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3CFF9-162A-48D8-BE94-806B09725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02697-8771-41EB-9530-C64E6B74E6FF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3CFF9-162A-48D8-BE94-806B09725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02697-8771-41EB-9530-C64E6B74E6FF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3CFF9-162A-48D8-BE94-806B09725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3502697-8771-41EB-9530-C64E6B74E6FF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3CFF9-162A-48D8-BE94-806B09725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02697-8771-41EB-9530-C64E6B74E6FF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3CFF9-162A-48D8-BE94-806B09725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02697-8771-41EB-9530-C64E6B74E6FF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3CFF9-162A-48D8-BE94-806B097253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02697-8771-41EB-9530-C64E6B74E6FF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3CFF9-162A-48D8-BE94-806B09725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3502697-8771-41EB-9530-C64E6B74E6FF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E83CFF9-162A-48D8-BE94-806B09725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3502697-8771-41EB-9530-C64E6B74E6FF}" type="datetimeFigureOut">
              <a:rPr lang="en-US" smtClean="0"/>
              <a:pPr/>
              <a:t>1/25/2015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E83CFF9-162A-48D8-BE94-806B09725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981200"/>
            <a:ext cx="7772400" cy="1470025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4442" y="838200"/>
            <a:ext cx="5114778" cy="525780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MARKETING</a:t>
            </a:r>
          </a:p>
          <a:p>
            <a:pPr algn="ctr"/>
            <a:endParaRPr lang="en-US" sz="5400" dirty="0" smtClean="0"/>
          </a:p>
          <a:p>
            <a:pPr algn="ctr"/>
            <a:r>
              <a:rPr lang="en-US" sz="2800" dirty="0" smtClean="0"/>
              <a:t>Indicator 1.01 - Understand marketing’s role and functions in business to facilitate economic exchanges with customers.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in the world is marketing?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process of planning and executing the conception, pricing, promotion, and distribution of ideas, goods, and services to create exchanges that satisfy individual and organizational objectives.</a:t>
            </a:r>
          </a:p>
          <a:p>
            <a:r>
              <a:rPr lang="en-US" sz="3200" dirty="0" smtClean="0"/>
              <a:t>Basically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EVERYTHING</a:t>
            </a:r>
            <a:r>
              <a:rPr lang="en-US" sz="3200" dirty="0" smtClean="0"/>
              <a:t> that happens to get a product to you!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does marketing do for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Marketing's role in a private enterprise system allows for you to be aware of, have access to, and the ability to purchase the goods and services you may want/need.</a:t>
            </a:r>
            <a:endParaRPr lang="en-US" dirty="0"/>
          </a:p>
        </p:txBody>
      </p:sp>
      <p:pic>
        <p:nvPicPr>
          <p:cNvPr id="2051" name="Picture 3" descr="C:\Users\Mandy\AppData\Local\Microsoft\Windows\Temporary Internet Files\Content.IE5\SEIW4SLX\MC90005683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886200"/>
            <a:ext cx="3124200" cy="1843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More benefits of marketing……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If marketing did not exist, society would be reduced to self sufficiency again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Makes our lives better</a:t>
            </a:r>
          </a:p>
          <a:p>
            <a:r>
              <a:rPr lang="en-US" sz="2800" dirty="0" smtClean="0"/>
              <a:t>Promotes using the earth’s resources more wisely</a:t>
            </a:r>
          </a:p>
          <a:p>
            <a:r>
              <a:rPr lang="en-US" sz="2800" dirty="0" smtClean="0"/>
              <a:t>Encourages trade between nations</a:t>
            </a:r>
            <a:endParaRPr lang="en-US" sz="2800" dirty="0"/>
          </a:p>
        </p:txBody>
      </p:sp>
      <p:pic>
        <p:nvPicPr>
          <p:cNvPr id="3074" name="Picture 2" descr="C:\Users\Mandy\AppData\Local\Microsoft\Windows\Temporary Internet Files\Content.IE5\0INXBIZ2\MC90033204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733800"/>
            <a:ext cx="1812202" cy="165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MARKETING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 Based on the belief that all business activities should be aimed toward satisfying consumer wants and needs while achieving company goals.</a:t>
            </a:r>
          </a:p>
          <a:p>
            <a:r>
              <a:rPr lang="en-US" sz="3600" dirty="0" smtClean="0"/>
              <a:t>The right product, in the right place, at the right time, at the right price!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Elements of the marketing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239000" cy="4474536"/>
          </a:xfrm>
        </p:spPr>
        <p:txBody>
          <a:bodyPr>
            <a:normAutofit/>
          </a:bodyPr>
          <a:lstStyle/>
          <a:p>
            <a:r>
              <a:rPr lang="en-US" sz="4400" dirty="0" smtClean="0"/>
              <a:t>Customer Orientation</a:t>
            </a:r>
          </a:p>
          <a:p>
            <a:r>
              <a:rPr lang="en-US" sz="4400" dirty="0" smtClean="0"/>
              <a:t>Company Commitment</a:t>
            </a:r>
          </a:p>
          <a:p>
            <a:r>
              <a:rPr lang="en-US" sz="4400" dirty="0" smtClean="0"/>
              <a:t>Company Goals.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do we market?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Marketing activities include planning, pricing, promotion, and distributing.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800" dirty="0" smtClean="0"/>
              <a:t>Categories of marketing include Goods--durable or nondurable, Services, Organizations, Places, Ideas, People, almost anything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where &amp; when do you market your products?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Everyday </a:t>
            </a:r>
          </a:p>
          <a:p>
            <a:r>
              <a:rPr lang="en-US" sz="3200" dirty="0" smtClean="0"/>
              <a:t>Through people, places, and communication.</a:t>
            </a:r>
            <a:endParaRPr lang="en-US" sz="3200" dirty="0"/>
          </a:p>
        </p:txBody>
      </p:sp>
      <p:pic>
        <p:nvPicPr>
          <p:cNvPr id="1026" name="Picture 2" descr="C:\Program Files (x86)\Microsoft Office\MEDIA\CAGCAT10\j0300520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438400"/>
            <a:ext cx="2590800" cy="2520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924800" cy="11734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/>
              <a:t>THE BIG SIX – FUNCTIONS OF MARKETING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752600"/>
            <a:ext cx="7620000" cy="602512"/>
          </a:xfrm>
        </p:spPr>
        <p:txBody>
          <a:bodyPr>
            <a:normAutofit fontScale="55000" lnSpcReduction="20000"/>
          </a:bodyPr>
          <a:lstStyle/>
          <a:p>
            <a:pPr algn="ctr"/>
            <a:endParaRPr lang="en-US" sz="2400" dirty="0" smtClean="0"/>
          </a:p>
          <a:p>
            <a:r>
              <a:rPr lang="en-US" sz="6200" dirty="0" smtClean="0"/>
              <a:t>FUNCTION: CHANNEL MANAGMENT</a:t>
            </a:r>
            <a:endParaRPr lang="en-US" sz="6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Also referred to as DISTRIBUTION</a:t>
            </a:r>
          </a:p>
          <a:p>
            <a:r>
              <a:rPr lang="en-US" dirty="0" smtClean="0"/>
              <a:t>The process by which a producer or supplier directs marketing activity by involving and motivating parties comprising its channel of distribution.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924800" cy="1173480"/>
          </a:xfrm>
        </p:spPr>
        <p:txBody>
          <a:bodyPr>
            <a:normAutofit fontScale="90000"/>
          </a:bodyPr>
          <a:lstStyle/>
          <a:p>
            <a:pPr algn="ctr"/>
            <a:r>
              <a:rPr sz="4800" dirty="0"/>
              <a:t>THE BIG SIX – </a:t>
            </a:r>
            <a:r>
              <a:rPr sz="4800" dirty="0" smtClean="0"/>
              <a:t>FUNCTIONS </a:t>
            </a:r>
            <a:r>
              <a:rPr sz="4800" dirty="0"/>
              <a:t>OF MARKETING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752600"/>
            <a:ext cx="7620000" cy="602512"/>
          </a:xfrm>
        </p:spPr>
        <p:txBody>
          <a:bodyPr>
            <a:normAutofit fontScale="47500" lnSpcReduction="20000"/>
          </a:bodyPr>
          <a:lstStyle/>
          <a:p>
            <a:pPr algn="ctr"/>
            <a:endParaRPr lang="en-US" sz="2400" dirty="0" smtClean="0"/>
          </a:p>
          <a:p>
            <a:r>
              <a:rPr lang="en-US" sz="6200" dirty="0" smtClean="0"/>
              <a:t>FUNCTION: </a:t>
            </a:r>
            <a:r>
              <a:rPr lang="en-US" sz="4400" dirty="0" smtClean="0"/>
              <a:t>MARKETING INFORMATION MANAGEMENT (MIM)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marketing function that involves gathering, accessing, synthesizing , evaluating, and disseminating information to aid in business decisions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924800" cy="1173480"/>
          </a:xfrm>
        </p:spPr>
        <p:txBody>
          <a:bodyPr>
            <a:normAutofit fontScale="90000"/>
          </a:bodyPr>
          <a:lstStyle/>
          <a:p>
            <a:pPr algn="ctr"/>
            <a:r>
              <a:rPr sz="4800" dirty="0"/>
              <a:t>THE BIG SIX – </a:t>
            </a:r>
            <a:r>
              <a:rPr sz="4800" dirty="0" smtClean="0"/>
              <a:t>FUNCTIONS </a:t>
            </a:r>
            <a:r>
              <a:rPr sz="4800" dirty="0"/>
              <a:t>OF MARKETING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752600"/>
            <a:ext cx="7620000" cy="602512"/>
          </a:xfrm>
        </p:spPr>
        <p:txBody>
          <a:bodyPr>
            <a:normAutofit fontScale="55000" lnSpcReduction="20000"/>
          </a:bodyPr>
          <a:lstStyle/>
          <a:p>
            <a:pPr algn="ctr"/>
            <a:endParaRPr lang="en-US" sz="2400" dirty="0" smtClean="0"/>
          </a:p>
          <a:p>
            <a:r>
              <a:rPr lang="en-US" sz="6200" dirty="0" smtClean="0"/>
              <a:t>FUNCTION: PRICING</a:t>
            </a:r>
            <a:endParaRPr lang="en-US" sz="6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marketing function that involves the determining and adjusting of prices to maximize return and meet customers ’perceptions of value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924800" cy="1173480"/>
          </a:xfrm>
        </p:spPr>
        <p:txBody>
          <a:bodyPr>
            <a:normAutofit fontScale="90000"/>
          </a:bodyPr>
          <a:lstStyle/>
          <a:p>
            <a:pPr algn="ctr"/>
            <a:r>
              <a:rPr sz="4800" dirty="0"/>
              <a:t>THE BIG SIX – </a:t>
            </a:r>
            <a:r>
              <a:rPr sz="4800" dirty="0" smtClean="0"/>
              <a:t>FUNCTIONS </a:t>
            </a:r>
            <a:r>
              <a:rPr sz="4800" dirty="0"/>
              <a:t>OF MARKETING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752600"/>
            <a:ext cx="7620000" cy="602512"/>
          </a:xfrm>
        </p:spPr>
        <p:txBody>
          <a:bodyPr>
            <a:normAutofit fontScale="47500" lnSpcReduction="20000"/>
          </a:bodyPr>
          <a:lstStyle/>
          <a:p>
            <a:pPr algn="ctr"/>
            <a:endParaRPr lang="en-US" sz="2400" dirty="0" smtClean="0"/>
          </a:p>
          <a:p>
            <a:r>
              <a:rPr lang="en-US" sz="6200" dirty="0" smtClean="0"/>
              <a:t>FUNCTION: PRODUCT/SERVICE MANAGMENT</a:t>
            </a:r>
            <a:endParaRPr lang="en-US" sz="6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marketing function that involves obtaining, developing, maintaining, and improving a product or service mix in response to market opportunities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924800" cy="1173480"/>
          </a:xfrm>
        </p:spPr>
        <p:txBody>
          <a:bodyPr>
            <a:normAutofit fontScale="90000"/>
          </a:bodyPr>
          <a:lstStyle/>
          <a:p>
            <a:pPr algn="ctr"/>
            <a:r>
              <a:rPr sz="4800" dirty="0"/>
              <a:t>THE BIG SIX – </a:t>
            </a:r>
            <a:r>
              <a:rPr sz="4800" dirty="0" smtClean="0"/>
              <a:t>FUNCTIONS </a:t>
            </a:r>
            <a:r>
              <a:rPr sz="4800" dirty="0"/>
              <a:t>OF MARKETING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752600"/>
            <a:ext cx="7620000" cy="602512"/>
          </a:xfrm>
        </p:spPr>
        <p:txBody>
          <a:bodyPr>
            <a:normAutofit fontScale="55000" lnSpcReduction="20000"/>
          </a:bodyPr>
          <a:lstStyle/>
          <a:p>
            <a:pPr algn="ctr"/>
            <a:endParaRPr lang="en-US" sz="2400" dirty="0" smtClean="0"/>
          </a:p>
          <a:p>
            <a:r>
              <a:rPr lang="en-US" sz="6200" dirty="0" smtClean="0"/>
              <a:t>FUNCTION: PROMOTION</a:t>
            </a:r>
            <a:endParaRPr lang="en-US" sz="6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 A marketing function needed to communicate information about goods, services, images, and/or ideas to achieve a desired outcome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924800" cy="1173480"/>
          </a:xfrm>
        </p:spPr>
        <p:txBody>
          <a:bodyPr>
            <a:normAutofit fontScale="90000"/>
          </a:bodyPr>
          <a:lstStyle/>
          <a:p>
            <a:pPr algn="ctr"/>
            <a:r>
              <a:rPr sz="4800" dirty="0"/>
              <a:t>THE BIG SIX – </a:t>
            </a:r>
            <a:r>
              <a:rPr sz="4800" dirty="0" smtClean="0"/>
              <a:t>FUNCTIONS </a:t>
            </a:r>
            <a:r>
              <a:rPr sz="4800" dirty="0"/>
              <a:t>OF MARKETING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752600"/>
            <a:ext cx="7620000" cy="602512"/>
          </a:xfrm>
        </p:spPr>
        <p:txBody>
          <a:bodyPr>
            <a:normAutofit fontScale="55000" lnSpcReduction="20000"/>
          </a:bodyPr>
          <a:lstStyle/>
          <a:p>
            <a:pPr algn="ctr"/>
            <a:endParaRPr lang="en-US" sz="2400" dirty="0" smtClean="0"/>
          </a:p>
          <a:p>
            <a:r>
              <a:rPr lang="en-US" sz="6200" dirty="0" smtClean="0"/>
              <a:t>FUNCTION: SELLING</a:t>
            </a:r>
            <a:endParaRPr lang="en-US" sz="6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  A marketing function that involves determining client needs and wants and responding through planned, personalized communication that influences purchase decisions and enhances future business opportunities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74</TotalTime>
  <Words>372</Words>
  <Application>Microsoft Office PowerPoint</Application>
  <PresentationFormat>On-screen Show (4:3)</PresentationFormat>
  <Paragraphs>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Trebuchet MS</vt:lpstr>
      <vt:lpstr>Wingdings</vt:lpstr>
      <vt:lpstr>Wingdings 2</vt:lpstr>
      <vt:lpstr>Opulent</vt:lpstr>
      <vt:lpstr> </vt:lpstr>
      <vt:lpstr>What in the world is marketing?</vt:lpstr>
      <vt:lpstr>What does marketing do for you?</vt:lpstr>
      <vt:lpstr>More benefits of marketing……</vt:lpstr>
      <vt:lpstr>MARKETING CONCEPT</vt:lpstr>
      <vt:lpstr>Elements of the marketing concept</vt:lpstr>
      <vt:lpstr>How do we market?</vt:lpstr>
      <vt:lpstr>where &amp; when do you market your products?</vt:lpstr>
      <vt:lpstr>THE BIG SIX – FUNCTIONS OF MARKETING</vt:lpstr>
      <vt:lpstr>THE BIG SIX – FUNCTIONS OF MARKETING</vt:lpstr>
      <vt:lpstr>THE BIG SIX – FUNCTIONS OF MARKETING</vt:lpstr>
      <vt:lpstr>THE BIG SIX – FUNCTIONS OF MARKETING</vt:lpstr>
      <vt:lpstr>THE BIG SIX – FUNCTIONS OF MARKETING</vt:lpstr>
      <vt:lpstr>THE BIG SIX – FUNCTIONS OF MARKETING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Mandy</dc:creator>
  <cp:lastModifiedBy>Karen Isbell</cp:lastModifiedBy>
  <cp:revision>13</cp:revision>
  <dcterms:created xsi:type="dcterms:W3CDTF">2011-08-01T15:20:13Z</dcterms:created>
  <dcterms:modified xsi:type="dcterms:W3CDTF">2015-01-26T02:59:46Z</dcterms:modified>
</cp:coreProperties>
</file>