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AD6EE87-EBD5-4F12-A48A-63ACA297AC8F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427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44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02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4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8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2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7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93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0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2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2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67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ppalachian_State_Mountaineer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Caldwell_Community_College_and_Technical_Institute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6E76E-113B-4943-99F6-72B2C89C24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Mrs. Puett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5F818-A340-484C-B27A-31E2C5DAA8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58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FA5B-8453-4E80-9FA0-7A308598A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40" y="585215"/>
            <a:ext cx="9591260" cy="3070937"/>
          </a:xfrm>
        </p:spPr>
        <p:txBody>
          <a:bodyPr>
            <a:normAutofit/>
          </a:bodyPr>
          <a:lstStyle/>
          <a:p>
            <a:r>
              <a:rPr lang="en-US" sz="3200" dirty="0"/>
              <a:t>My name is Mary Beth Puett. I am a Caldwell County native. I attended </a:t>
            </a:r>
            <a:r>
              <a:rPr lang="en-US" sz="3200" dirty="0" err="1"/>
              <a:t>Whitnel</a:t>
            </a:r>
            <a:r>
              <a:rPr lang="en-US" sz="3200" dirty="0"/>
              <a:t> Elementary, Hudson Middle School, and West Caldwell High School. I was given the opportunity to attend </a:t>
            </a:r>
            <a:r>
              <a:rPr lang="en-US" sz="3200" dirty="0" err="1"/>
              <a:t>Hibriten</a:t>
            </a:r>
            <a:r>
              <a:rPr lang="en-US" sz="3200" dirty="0"/>
              <a:t> High School to utilize their Latin program throughout my junior and senior years</a:t>
            </a:r>
            <a:r>
              <a:rPr lang="en-US" sz="3600" dirty="0"/>
              <a:t>.</a:t>
            </a:r>
          </a:p>
        </p:txBody>
      </p:sp>
      <p:pic>
        <p:nvPicPr>
          <p:cNvPr id="1026" name="Picture 2" descr="Whitnel Elementary">
            <a:extLst>
              <a:ext uri="{FF2B5EF4-FFF2-40B4-BE49-F238E27FC236}">
                <a16:creationId xmlns:a16="http://schemas.microsoft.com/office/drawing/2014/main" id="{CB3F3343-D115-45BB-B42D-4EF969284D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9" y="3453119"/>
            <a:ext cx="2125928" cy="213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dson Elementary">
            <a:extLst>
              <a:ext uri="{FF2B5EF4-FFF2-40B4-BE49-F238E27FC236}">
                <a16:creationId xmlns:a16="http://schemas.microsoft.com/office/drawing/2014/main" id="{6ADA1616-E15F-453E-86E7-963660579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794" y="3429000"/>
            <a:ext cx="2298206" cy="231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est Caldwell High">
            <a:extLst>
              <a:ext uri="{FF2B5EF4-FFF2-40B4-BE49-F238E27FC236}">
                <a16:creationId xmlns:a16="http://schemas.microsoft.com/office/drawing/2014/main" id="{4DF3F1B5-1F8E-49CC-ADFB-24CDF303D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015" y="3417482"/>
            <a:ext cx="2298206" cy="231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ibriten High">
            <a:extLst>
              <a:ext uri="{FF2B5EF4-FFF2-40B4-BE49-F238E27FC236}">
                <a16:creationId xmlns:a16="http://schemas.microsoft.com/office/drawing/2014/main" id="{EA5EBE21-23B0-4B16-B3DA-793035289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863" y="3626160"/>
            <a:ext cx="1782008" cy="179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792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9EE10-22B2-485E-85DF-4F369AD52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4026" y="-1391478"/>
            <a:ext cx="9875520" cy="135636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038D6-971B-49DB-85AB-E3546BCFE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3800" dirty="0"/>
              <a:t>I was given the “I Have a Dream” scholarship which allowed me attend CCC&amp;TI with fully funded tuition for two years. I began my college career there and earned an Associates in Arts degree. After two years, I transferred  to Appalachian State University to earn my B.S. in Special Education.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DCFFB9-B6E7-4D0E-B29A-37494A408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89661" y="467436"/>
            <a:ext cx="2479342" cy="15429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7CA776-8954-4308-9C60-6F2ECAE50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05159" y="498143"/>
            <a:ext cx="1988166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1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3352-E29D-4E0E-8172-AACD0F41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married my husband in 2009. He and I spent 4 years together before adding our sweet little girls into the mix!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01D1FFC-C4C5-411B-80DC-85663CAED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8767" y="1578002"/>
            <a:ext cx="1666062" cy="2698805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5769A8-01FC-493D-8A0C-064952B70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32" y="2113884"/>
            <a:ext cx="4426226" cy="44262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6D1FE0-A287-4526-BB06-2F236F5DD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667" y="1578002"/>
            <a:ext cx="3880333" cy="25828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0B4B34-27CE-4F35-B337-05B0306194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398" y="3817547"/>
            <a:ext cx="3300879" cy="2722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3F2FB9-727D-4D0C-B63A-52755FE0C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5222" y="3403981"/>
            <a:ext cx="1737246" cy="308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2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988A0-87FA-4862-8DC2-8E1C05309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81E66A-8957-4CCD-B278-0B8CDB6B5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1" y="347869"/>
            <a:ext cx="3804927" cy="38049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5C53BD-F43B-474D-82DE-60E339617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838310" y="17376"/>
            <a:ext cx="4178983" cy="2644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4BB92F-6CA3-49E0-8E00-E0CDCAF39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33048" y="3479236"/>
            <a:ext cx="2093317" cy="37233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92901A-F5B8-4EEA-B5F2-7C824750FA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6893" y="-548917"/>
            <a:ext cx="2109926" cy="447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9FFAEB-C749-4678-A713-F17D36371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028" y="609600"/>
            <a:ext cx="3855697" cy="59966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8C590A-E816-4E37-9A1B-76D0B8B85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895" y="2827700"/>
            <a:ext cx="3657600" cy="363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01E5-D14F-4011-ABC7-40046699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B3DFA8-5F14-4374-A3A2-C0E3659FD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320292" y="2248892"/>
            <a:ext cx="3401423" cy="492012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805949-6521-48DD-A675-7EAC085AA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97" y="-260656"/>
            <a:ext cx="2113378" cy="2944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657549-F5BF-48D1-AF9F-3921709F7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635" y="341076"/>
            <a:ext cx="3420340" cy="59073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A6FFB9-3875-4281-9C7C-783834254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395" y="-526861"/>
            <a:ext cx="1950993" cy="3962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4E3D68-7340-4A95-8C18-E0EC5AB001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0042" y="-68411"/>
            <a:ext cx="2246068" cy="294413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FCA0987-5B42-40E3-BE5D-188E7D0F9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9165" y="3294737"/>
            <a:ext cx="2817470" cy="300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2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849-9036-48C6-A0F9-3C6FE685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am an Exceptional Children’s teacher. My classroom is a “resource” room. I am also a Student Council leader.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17C17E-D8A7-4721-959A-ECEAA5E84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6965433" y="2633246"/>
            <a:ext cx="4038600" cy="357760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3278F7-2313-46A0-802C-397DEFF7B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72605" y="2273144"/>
            <a:ext cx="4183582" cy="444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3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A0C5F-89AB-4441-B3C5-F5BBDC486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love working at Lower Creek. I am very thankful that I get to raise my little girls as Cougars too!</a:t>
            </a:r>
          </a:p>
        </p:txBody>
      </p:sp>
      <p:pic>
        <p:nvPicPr>
          <p:cNvPr id="2050" name="Picture 2" descr="Lower Creek Elementary / Homepage">
            <a:extLst>
              <a:ext uri="{FF2B5EF4-FFF2-40B4-BE49-F238E27FC236}">
                <a16:creationId xmlns:a16="http://schemas.microsoft.com/office/drawing/2014/main" id="{8F536BB9-1C47-46C3-957E-B4FDD416F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808" y="2557462"/>
            <a:ext cx="2619375" cy="287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wer Creek Elementary School - Home | Facebook">
            <a:extLst>
              <a:ext uri="{FF2B5EF4-FFF2-40B4-BE49-F238E27FC236}">
                <a16:creationId xmlns:a16="http://schemas.microsoft.com/office/drawing/2014/main" id="{C34933FE-B86C-403E-AC4A-A4EE10A42C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407" y="2014331"/>
            <a:ext cx="4153210" cy="352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wer Creek Elementary School - Home | Facebook">
            <a:extLst>
              <a:ext uri="{FF2B5EF4-FFF2-40B4-BE49-F238E27FC236}">
                <a16:creationId xmlns:a16="http://schemas.microsoft.com/office/drawing/2014/main" id="{AB4D5AAF-0BF0-46B3-AD5C-91446533E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505" y="2505074"/>
            <a:ext cx="3034748" cy="287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24611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1062</TotalTime>
  <Words>186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Corbel</vt:lpstr>
      <vt:lpstr>Basis</vt:lpstr>
      <vt:lpstr>Mrs. Puett</vt:lpstr>
      <vt:lpstr>My name is Mary Beth Puett. I am a Caldwell County native. I attended Whitnel Elementary, Hudson Middle School, and West Caldwell High School. I was given the opportunity to attend Hibriten High School to utilize their Latin program throughout my junior and senior years.</vt:lpstr>
      <vt:lpstr>PowerPoint Presentation</vt:lpstr>
      <vt:lpstr>I married my husband in 2009. He and I spent 4 years together before adding our sweet little girls into the mix!</vt:lpstr>
      <vt:lpstr>PowerPoint Presentation</vt:lpstr>
      <vt:lpstr>PowerPoint Presentation</vt:lpstr>
      <vt:lpstr>I am an Exceptional Children’s teacher. My classroom is a “resource” room. I am also a Student Council leader.</vt:lpstr>
      <vt:lpstr>I love working at Lower Creek. I am very thankful that I get to raise my little girls as Cougars too!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Mrs. Puett</dc:title>
  <dc:creator>Mary Beth Puett</dc:creator>
  <cp:lastModifiedBy>Mary Beth Puett</cp:lastModifiedBy>
  <cp:revision>20</cp:revision>
  <dcterms:created xsi:type="dcterms:W3CDTF">2020-08-12T13:25:57Z</dcterms:created>
  <dcterms:modified xsi:type="dcterms:W3CDTF">2020-08-14T18:31:09Z</dcterms:modified>
</cp:coreProperties>
</file>