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3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08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4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4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81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04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90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6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4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5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7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A98A-CA13-4FB6-ACCA-F68E8284F3DB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84C56-F62A-419B-8F6A-D6E4A0B7C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8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youtube.com/watch?v=xyFaLT-L2uk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UNIT 8:  The 1920s – otherwise known as ‘The Jazz Age’ and ‘The Roaring 20s’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91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A Return to Normalcy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1920 Warren G. Harding elected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Isolationism policy re-emerges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Washington Naval Conference-</a:t>
            </a:r>
            <a:r>
              <a:rPr lang="en-US" altLang="en-US" sz="2200"/>
              <a:t> proposes disarmament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Kellogg-Briand Treaty -</a:t>
            </a:r>
            <a:r>
              <a:rPr lang="en-US" altLang="en-US" sz="2200"/>
              <a:t>1929  Outlaws War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Raise Tariffs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Nativism returns- </a:t>
            </a:r>
            <a:r>
              <a:rPr lang="en-US" altLang="en-US" sz="2200" u="sng"/>
              <a:t>National Origins Act 1921-</a:t>
            </a:r>
            <a:r>
              <a:rPr lang="en-US" altLang="en-US" sz="2200"/>
              <a:t> quota system established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Discriminatory </a:t>
            </a:r>
          </a:p>
        </p:txBody>
      </p:sp>
      <p:pic>
        <p:nvPicPr>
          <p:cNvPr id="230404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067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The Red Scare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 u="sng"/>
              <a:t>Russian Revolution</a:t>
            </a:r>
            <a:r>
              <a:rPr lang="en-US" altLang="en-US" sz="2000"/>
              <a:t> sparks U.S fears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Lenin and Communists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Worldwide revolution- Marx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U.S. Communist Party formed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IWW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Palmer Raids</a:t>
            </a:r>
            <a:r>
              <a:rPr lang="en-US" altLang="en-US" sz="2000" u="sng"/>
              <a:t>-</a:t>
            </a:r>
            <a:r>
              <a:rPr lang="en-US" altLang="en-US" sz="200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Mitchell Palmer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J. Edgar Hoover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Hunt down “suspected” revolutionaries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Civil liberties ignored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Sacco and Vanzetti-</a:t>
            </a:r>
            <a:r>
              <a:rPr lang="en-US" altLang="en-US" sz="2000" b="1"/>
              <a:t> </a:t>
            </a:r>
            <a:r>
              <a:rPr lang="en-US" altLang="en-US" sz="2000"/>
              <a:t>anarchist immigrants accused of murder-convicted and executed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KKK</a:t>
            </a:r>
            <a:r>
              <a:rPr lang="en-US" altLang="en-US" sz="2000" b="1"/>
              <a:t> </a:t>
            </a:r>
            <a:r>
              <a:rPr lang="en-US" altLang="en-US" sz="2000"/>
              <a:t>grows in numbers</a:t>
            </a:r>
          </a:p>
        </p:txBody>
      </p:sp>
      <p:pic>
        <p:nvPicPr>
          <p:cNvPr id="231428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209801"/>
            <a:ext cx="4038600" cy="3921125"/>
          </a:xfrm>
        </p:spPr>
      </p:pic>
      <p:pic>
        <p:nvPicPr>
          <p:cNvPr id="2314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200"/>
            <a:ext cx="40386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13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Harding and Coolidge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914400"/>
            <a:ext cx="41910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800" u="sng"/>
              <a:t>Labor Unrest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/>
              <a:t>Conditions still poor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/>
              <a:t>Strikes outlawed during WWI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/>
              <a:t>Boston Police Strike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/>
              <a:t>U.S. Steel Strike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/>
              <a:t>Coal Miners Strike- John L. Lewis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/>
              <a:t>Unions weaken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Prosperity returns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Appoints Hebert Hoover and Ohio Gang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b="1" u="sng"/>
              <a:t>Teapot Dome Scandal-</a:t>
            </a:r>
            <a:r>
              <a:rPr lang="en-US" altLang="en-US" sz="1800"/>
              <a:t> Harding cabinet members lease oil rich lands to private companies for cheap- bribed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Harding dies in office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Replaced by </a:t>
            </a:r>
            <a:r>
              <a:rPr lang="en-US" altLang="en-US" sz="1800" b="1" u="sng"/>
              <a:t>Calvin Coolidge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Coolidge is pro business and laissez Faire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“Keep it cool with Cal”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“The Business of America is Business”</a:t>
            </a:r>
          </a:p>
        </p:txBody>
      </p:sp>
      <p:pic>
        <p:nvPicPr>
          <p:cNvPr id="23245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219201"/>
            <a:ext cx="4038600" cy="4911725"/>
          </a:xfrm>
        </p:spPr>
      </p:pic>
    </p:spTree>
    <p:extLst>
      <p:ext uri="{BB962C8B-B14F-4D97-AF65-F5344CB8AC3E}">
        <p14:creationId xmlns:p14="http://schemas.microsoft.com/office/powerpoint/2010/main" val="341997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Roaring 20’s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90600"/>
            <a:ext cx="46482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Rural communities= strict values/ religion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Migration to urban areas change values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Less controlled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City life changes people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Automobile allows people to travel to cities and vacation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Henry Ford- </a:t>
            </a:r>
            <a:r>
              <a:rPr lang="en-US" altLang="en-US" sz="2000" u="sng"/>
              <a:t>Assembly Line Production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Workers are consumers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$5 day plan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People buy on the </a:t>
            </a:r>
            <a:r>
              <a:rPr lang="en-US" altLang="en-US" sz="2000" b="1"/>
              <a:t>Installment plan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Increase in competition</a:t>
            </a:r>
            <a:r>
              <a:rPr lang="en-US" altLang="en-US" sz="2000" b="1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Urban Sprawl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Electricity </a:t>
            </a:r>
            <a:r>
              <a:rPr lang="en-US" altLang="en-US" sz="2000"/>
              <a:t>lights the city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Radio/advertising/ productivity all grow</a:t>
            </a:r>
          </a:p>
        </p:txBody>
      </p:sp>
      <p:pic>
        <p:nvPicPr>
          <p:cNvPr id="23347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9400" y="1600201"/>
            <a:ext cx="3581400" cy="4530725"/>
          </a:xfrm>
        </p:spPr>
      </p:pic>
    </p:spTree>
    <p:extLst>
      <p:ext uri="{BB962C8B-B14F-4D97-AF65-F5344CB8AC3E}">
        <p14:creationId xmlns:p14="http://schemas.microsoft.com/office/powerpoint/2010/main" val="44779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Women and the 20’s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3657600" cy="5064125"/>
          </a:xfrm>
        </p:spPr>
        <p:txBody>
          <a:bodyPr/>
          <a:lstStyle/>
          <a:p>
            <a:pPr eaLnBrk="1" hangingPunct="1"/>
            <a:r>
              <a:rPr lang="en-US" altLang="en-US" sz="2200"/>
              <a:t>Old role of women?</a:t>
            </a:r>
          </a:p>
          <a:p>
            <a:pPr eaLnBrk="1" hangingPunct="1"/>
            <a:r>
              <a:rPr lang="en-US" altLang="en-US" sz="2200" b="1" u="sng"/>
              <a:t>Flappers</a:t>
            </a:r>
            <a:r>
              <a:rPr lang="en-US" altLang="en-US" sz="2200" u="sng"/>
              <a:t> </a:t>
            </a:r>
            <a:r>
              <a:rPr lang="en-US" altLang="en-US" sz="2200"/>
              <a:t>emerge- young women of modern times</a:t>
            </a:r>
          </a:p>
          <a:p>
            <a:pPr eaLnBrk="1" hangingPunct="1"/>
            <a:r>
              <a:rPr lang="en-US" altLang="en-US" sz="2200"/>
              <a:t>New hair, dress, attitudes, behavior</a:t>
            </a:r>
          </a:p>
          <a:p>
            <a:pPr eaLnBrk="1" hangingPunct="1"/>
            <a:r>
              <a:rPr lang="en-US" altLang="en-US" sz="2200"/>
              <a:t>Sexual double standard?</a:t>
            </a:r>
          </a:p>
          <a:p>
            <a:pPr eaLnBrk="1" hangingPunct="1"/>
            <a:r>
              <a:rPr lang="en-US" altLang="en-US" sz="2200"/>
              <a:t>Conservative views?-Remember Cult of Domesticity</a:t>
            </a:r>
          </a:p>
          <a:p>
            <a:pPr eaLnBrk="1" hangingPunct="1"/>
            <a:r>
              <a:rPr lang="en-US" altLang="en-US" sz="2200" b="1"/>
              <a:t>Margaret Sanger</a:t>
            </a:r>
            <a:r>
              <a:rPr lang="en-US" altLang="en-US" sz="2200"/>
              <a:t>- advocates birth control= less kids</a:t>
            </a:r>
          </a:p>
          <a:p>
            <a:pPr eaLnBrk="1" hangingPunct="1"/>
            <a:endParaRPr lang="en-US" altLang="en-US" sz="2200"/>
          </a:p>
          <a:p>
            <a:pPr eaLnBrk="1" hangingPunct="1"/>
            <a:endParaRPr lang="en-US" altLang="en-US" sz="2200" b="1"/>
          </a:p>
        </p:txBody>
      </p:sp>
      <p:pic>
        <p:nvPicPr>
          <p:cNvPr id="234500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3124201"/>
            <a:ext cx="4495800" cy="3006725"/>
          </a:xfrm>
        </p:spPr>
      </p:pic>
      <p:pic>
        <p:nvPicPr>
          <p:cNvPr id="2345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1000"/>
            <a:ext cx="43434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38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Prohibition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Alcohol banned- 18</a:t>
            </a:r>
            <a:r>
              <a:rPr lang="en-US" altLang="en-US" sz="2600" baseline="30000"/>
              <a:t>th</a:t>
            </a:r>
            <a:r>
              <a:rPr lang="en-US" altLang="en-US" sz="2600"/>
              <a:t> amendment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Resentment in the new law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Govt. never truly enforces law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Speakeasies- </a:t>
            </a:r>
            <a:r>
              <a:rPr lang="en-US" altLang="en-US" sz="2600"/>
              <a:t>drinking clubs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Bootleggers</a:t>
            </a:r>
            <a:endParaRPr lang="en-US" altLang="en-US" sz="2600"/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Leads to the growth of organized crime/ Mob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Al Capone</a:t>
            </a:r>
            <a:endParaRPr lang="en-US" altLang="en-US" sz="2600" b="1"/>
          </a:p>
        </p:txBody>
      </p:sp>
      <p:pic>
        <p:nvPicPr>
          <p:cNvPr id="2355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62200"/>
            <a:ext cx="3962400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10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7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St. Valentine’s Day Massacre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36548" name="Picture 4" descr="300_1531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8305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9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Science vs. Religion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066801"/>
            <a:ext cx="4267200" cy="5064125"/>
          </a:xfrm>
        </p:spPr>
        <p:txBody>
          <a:bodyPr/>
          <a:lstStyle/>
          <a:p>
            <a:pPr eaLnBrk="1" hangingPunct="1"/>
            <a:r>
              <a:rPr lang="en-US" altLang="en-US" sz="2200" b="1" u="sng"/>
              <a:t>Fundamentalism- </a:t>
            </a:r>
            <a:r>
              <a:rPr lang="en-US" altLang="en-US" sz="2200"/>
              <a:t>religious movement focusing on the truth of the bible</a:t>
            </a:r>
          </a:p>
          <a:p>
            <a:pPr eaLnBrk="1" hangingPunct="1"/>
            <a:r>
              <a:rPr lang="en-US" altLang="en-US" sz="2200" b="1"/>
              <a:t>Billy Sunday and Aimee Semple McPherson</a:t>
            </a:r>
          </a:p>
          <a:p>
            <a:pPr eaLnBrk="1" hangingPunct="1"/>
            <a:r>
              <a:rPr lang="en-US" altLang="en-US" sz="2200"/>
              <a:t>Darwin’s Theory of Evolution</a:t>
            </a:r>
          </a:p>
          <a:p>
            <a:pPr eaLnBrk="1" hangingPunct="1"/>
            <a:r>
              <a:rPr lang="en-US" altLang="en-US" sz="2200" b="1" u="sng"/>
              <a:t>Scopes Monkey Trial</a:t>
            </a:r>
            <a:r>
              <a:rPr lang="en-US" altLang="en-US" sz="2200" u="sng"/>
              <a:t>-</a:t>
            </a:r>
            <a:r>
              <a:rPr lang="en-US" altLang="en-US" sz="2200"/>
              <a:t> </a:t>
            </a:r>
          </a:p>
          <a:p>
            <a:pPr lvl="1" eaLnBrk="1" hangingPunct="1"/>
            <a:r>
              <a:rPr lang="en-US" altLang="en-US" sz="2200"/>
              <a:t>John Scopes arrested for teaching evolution</a:t>
            </a:r>
          </a:p>
          <a:p>
            <a:pPr lvl="1" eaLnBrk="1" hangingPunct="1"/>
            <a:r>
              <a:rPr lang="en-US" altLang="en-US" sz="2200"/>
              <a:t>Clarence Darrow- lawyer for ACLU</a:t>
            </a:r>
          </a:p>
          <a:p>
            <a:pPr lvl="1" eaLnBrk="1" hangingPunct="1"/>
            <a:r>
              <a:rPr lang="en-US" altLang="en-US" sz="2200"/>
              <a:t>William Jennings Bryan defends Bible</a:t>
            </a:r>
          </a:p>
        </p:txBody>
      </p:sp>
      <p:pic>
        <p:nvPicPr>
          <p:cNvPr id="23757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762001"/>
            <a:ext cx="4038600" cy="5368925"/>
          </a:xfrm>
        </p:spPr>
      </p:pic>
    </p:spTree>
    <p:extLst>
      <p:ext uri="{BB962C8B-B14F-4D97-AF65-F5344CB8AC3E}">
        <p14:creationId xmlns:p14="http://schemas.microsoft.com/office/powerpoint/2010/main" val="23432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20’s Culture</a:t>
            </a:r>
          </a:p>
        </p:txBody>
      </p:sp>
      <p:sp>
        <p:nvSpPr>
          <p:cNvPr id="23859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Radio- Media Coverage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Music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George Gershwin-</a:t>
            </a:r>
            <a:r>
              <a:rPr lang="en-US" altLang="en-US" sz="2600"/>
              <a:t> “Rhapsody in Blue”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Georgia O’Keefe-artist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Literature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Sinclair Lewis-wrote on materialism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F. Scott Fitzgerald-</a:t>
            </a:r>
            <a:r>
              <a:rPr lang="en-US" altLang="en-US" sz="2600"/>
              <a:t> Wrote Gatsby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u="sng"/>
              <a:t>Ernest Hemingway</a:t>
            </a:r>
            <a:r>
              <a:rPr lang="en-US" altLang="en-US" sz="2600"/>
              <a:t>- wrote against war</a:t>
            </a:r>
            <a:endParaRPr lang="en-US" altLang="en-US" sz="2600" b="1" u="sng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600"/>
          </a:p>
        </p:txBody>
      </p:sp>
      <p:sp>
        <p:nvSpPr>
          <p:cNvPr id="23859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238597" name="Picture 10" descr="273030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81401"/>
            <a:ext cx="40386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8598" name="Picture 11" descr="gats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"/>
            <a:ext cx="4267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19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Heroes</a:t>
            </a:r>
          </a:p>
        </p:txBody>
      </p:sp>
      <p:sp>
        <p:nvSpPr>
          <p:cNvPr id="23961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1"/>
            <a:ext cx="4038600" cy="4911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More leisure time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Babe Ruth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>
                <a:hlinkClick r:id="rId2"/>
              </a:rPr>
              <a:t>The Great Bambino </a:t>
            </a:r>
            <a:endParaRPr lang="en-US" altLang="en-US" sz="2200" b="1"/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Jack Dempsey-Boxing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Charles Lindbergh-</a:t>
            </a:r>
            <a:r>
              <a:rPr lang="en-US" altLang="en-US" sz="2200"/>
              <a:t> flew the </a:t>
            </a:r>
            <a:r>
              <a:rPr lang="en-US" altLang="en-US" sz="2200" i="1" u="sng"/>
              <a:t>Spirit of St. Louis </a:t>
            </a:r>
            <a:r>
              <a:rPr lang="en-US" altLang="en-US" sz="2200"/>
              <a:t>across the Atlantic Ocean</a:t>
            </a:r>
            <a:endParaRPr lang="en-US" altLang="en-US" sz="2200" i="1" u="sng"/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Amelia Earhart</a:t>
            </a:r>
            <a:r>
              <a:rPr lang="en-US" altLang="en-US" sz="2200"/>
              <a:t>- 1</a:t>
            </a:r>
            <a:r>
              <a:rPr lang="en-US" altLang="en-US" sz="2200" baseline="30000"/>
              <a:t>st</a:t>
            </a:r>
            <a:r>
              <a:rPr lang="en-US" altLang="en-US" sz="2200"/>
              <a:t> women to fly across Atlantic</a:t>
            </a:r>
            <a:endParaRPr lang="en-US" altLang="en-US" sz="2200" b="1"/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Motion Pictures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Hollywood emerges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Charlie Chaplin- silent film actor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Clara Bow-flapper girl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Talking flims-1927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sp>
        <p:nvSpPr>
          <p:cNvPr id="23962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239621" name="Picture 8" descr="charles-lindbergh-in-the-spirit-of-st-louis-sets-off-from-new-yo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200400"/>
            <a:ext cx="4724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22" name="Picture 10" descr="lindbergh-fa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1"/>
            <a:ext cx="17526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23" name="Picture 12" descr="This is Babe Ruth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28600"/>
            <a:ext cx="2514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81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African America Life</a:t>
            </a:r>
          </a:p>
        </p:txBody>
      </p:sp>
      <p:sp>
        <p:nvSpPr>
          <p:cNvPr id="24064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14401"/>
            <a:ext cx="4267200" cy="5216525"/>
          </a:xfrm>
        </p:spPr>
        <p:txBody>
          <a:bodyPr/>
          <a:lstStyle/>
          <a:p>
            <a:pPr eaLnBrk="1" hangingPunct="1"/>
            <a:r>
              <a:rPr lang="en-US" altLang="en-US" sz="2600" b="1" u="sng"/>
              <a:t>Harlem Renaissance</a:t>
            </a:r>
            <a:endParaRPr lang="en-US" altLang="en-US" sz="2600"/>
          </a:p>
          <a:p>
            <a:pPr lvl="1" eaLnBrk="1" hangingPunct="1"/>
            <a:r>
              <a:rPr lang="en-US" altLang="en-US" sz="2200"/>
              <a:t>New literary and artistic movement emerges</a:t>
            </a:r>
          </a:p>
          <a:p>
            <a:pPr lvl="1" eaLnBrk="1" hangingPunct="1"/>
            <a:r>
              <a:rPr lang="en-US" altLang="en-US" sz="2200"/>
              <a:t>Celebrated African American culture</a:t>
            </a:r>
          </a:p>
          <a:p>
            <a:pPr eaLnBrk="1" hangingPunct="1"/>
            <a:r>
              <a:rPr lang="en-US" altLang="en-US" sz="2600" b="1" u="sng"/>
              <a:t>Langston Hughes-</a:t>
            </a:r>
            <a:r>
              <a:rPr lang="en-US" altLang="en-US" sz="2600"/>
              <a:t> most famous writer and Poet</a:t>
            </a:r>
          </a:p>
          <a:p>
            <a:pPr eaLnBrk="1" hangingPunct="1"/>
            <a:r>
              <a:rPr lang="en-US" altLang="en-US" sz="2600" b="1" u="sng"/>
              <a:t>Louis Armstrong</a:t>
            </a:r>
            <a:r>
              <a:rPr lang="en-US" altLang="en-US" sz="2600"/>
              <a:t>- most famous Jazz Musician</a:t>
            </a:r>
          </a:p>
          <a:p>
            <a:pPr eaLnBrk="1" hangingPunct="1"/>
            <a:r>
              <a:rPr lang="en-US" altLang="en-US" sz="2600"/>
              <a:t>Others: Duke Ellington, Bessie Smith, Paul Robeson,</a:t>
            </a:r>
            <a:endParaRPr lang="en-US" altLang="en-US" sz="2600" b="1" u="sng"/>
          </a:p>
        </p:txBody>
      </p:sp>
      <p:sp>
        <p:nvSpPr>
          <p:cNvPr id="24064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240645" name="Picture 8" descr="DukeElling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"/>
            <a:ext cx="2057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0646" name="Picture 10" descr="LouisArmstro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1" y="381000"/>
            <a:ext cx="215741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0647" name="Picture 14" descr="cottonclubcol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90800"/>
            <a:ext cx="4191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50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Black Nationalism </a:t>
            </a:r>
          </a:p>
        </p:txBody>
      </p:sp>
      <p:sp>
        <p:nvSpPr>
          <p:cNvPr id="241667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600" b="1"/>
              <a:t>Marcus Garvey</a:t>
            </a:r>
          </a:p>
          <a:p>
            <a:pPr eaLnBrk="1" hangingPunct="1"/>
            <a:r>
              <a:rPr lang="en-US" altLang="en-US" sz="2600"/>
              <a:t>Black separatist </a:t>
            </a:r>
          </a:p>
          <a:p>
            <a:pPr eaLnBrk="1" hangingPunct="1"/>
            <a:r>
              <a:rPr lang="en-US" altLang="en-US" sz="2600"/>
              <a:t>Starts the </a:t>
            </a:r>
            <a:r>
              <a:rPr lang="en-US" altLang="en-US" sz="2600" u="sng"/>
              <a:t>Back to Africa Movement</a:t>
            </a:r>
          </a:p>
          <a:p>
            <a:pPr eaLnBrk="1" hangingPunct="1"/>
            <a:r>
              <a:rPr lang="en-US" altLang="en-US" sz="2600"/>
              <a:t>Forms the </a:t>
            </a:r>
            <a:r>
              <a:rPr lang="en-US" altLang="en-US" sz="2600" b="1"/>
              <a:t>Universal Negro Improvement Association (UNIA)</a:t>
            </a:r>
          </a:p>
          <a:p>
            <a:pPr eaLnBrk="1" hangingPunct="1"/>
            <a:r>
              <a:rPr lang="en-US" altLang="en-US" sz="2600"/>
              <a:t>Jailed for mail fraud</a:t>
            </a:r>
          </a:p>
        </p:txBody>
      </p:sp>
      <p:sp>
        <p:nvSpPr>
          <p:cNvPr id="241668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241669" name="Picture 7" descr="marcus-garvey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524000"/>
            <a:ext cx="4267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55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The Great Depression hits</a:t>
            </a:r>
          </a:p>
        </p:txBody>
      </p:sp>
      <p:sp>
        <p:nvSpPr>
          <p:cNvPr id="24269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/>
              <a:t>Hoover elected President in 1928</a:t>
            </a:r>
          </a:p>
          <a:p>
            <a:pPr eaLnBrk="1" hangingPunct="1"/>
            <a:r>
              <a:rPr lang="en-US" altLang="en-US" sz="2200"/>
              <a:t>“predicts the end of poverty”</a:t>
            </a:r>
          </a:p>
          <a:p>
            <a:pPr eaLnBrk="1" hangingPunct="1"/>
            <a:r>
              <a:rPr lang="en-US" altLang="en-US" sz="2200"/>
              <a:t>Warning signs of Depression</a:t>
            </a:r>
          </a:p>
          <a:p>
            <a:pPr eaLnBrk="1" hangingPunct="1"/>
            <a:r>
              <a:rPr lang="en-US" altLang="en-US" sz="2200"/>
              <a:t>Buying stock on </a:t>
            </a:r>
            <a:r>
              <a:rPr lang="en-US" altLang="en-US" sz="2200" b="1" u="sng"/>
              <a:t>Speculation</a:t>
            </a:r>
          </a:p>
          <a:p>
            <a:pPr eaLnBrk="1" hangingPunct="1"/>
            <a:r>
              <a:rPr lang="en-US" altLang="en-US" sz="2200" b="1" u="sng"/>
              <a:t>Buying on Margin</a:t>
            </a:r>
            <a:endParaRPr lang="en-US" altLang="en-US" sz="2200"/>
          </a:p>
          <a:p>
            <a:pPr eaLnBrk="1" hangingPunct="1"/>
            <a:r>
              <a:rPr lang="en-US" altLang="en-US" sz="2200"/>
              <a:t>Stock prices are inflated</a:t>
            </a:r>
          </a:p>
          <a:p>
            <a:pPr eaLnBrk="1" hangingPunct="1"/>
            <a:r>
              <a:rPr lang="en-US" altLang="en-US" sz="2200"/>
              <a:t>Oct 1929 prices fall</a:t>
            </a:r>
          </a:p>
          <a:p>
            <a:pPr eaLnBrk="1" hangingPunct="1"/>
            <a:r>
              <a:rPr lang="en-US" altLang="en-US" sz="2200"/>
              <a:t>Oct. 29,1929- </a:t>
            </a:r>
            <a:r>
              <a:rPr lang="en-US" altLang="en-US" sz="2200" b="1" u="sng"/>
              <a:t>Black Tuesday- Stock Market crashes</a:t>
            </a:r>
            <a:endParaRPr lang="en-US" altLang="en-US" sz="2200" u="sng"/>
          </a:p>
        </p:txBody>
      </p:sp>
      <p:sp>
        <p:nvSpPr>
          <p:cNvPr id="24269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242693" name="Picture 8" descr="20039801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1"/>
            <a:ext cx="43434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85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Causes of Depression</a:t>
            </a:r>
          </a:p>
        </p:txBody>
      </p:sp>
      <p:sp>
        <p:nvSpPr>
          <p:cNvPr id="24371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/>
            <a:r>
              <a:rPr lang="en-US" altLang="en-US" sz="2600" u="sng"/>
              <a:t>Overproduction of goods</a:t>
            </a:r>
          </a:p>
          <a:p>
            <a:pPr eaLnBrk="1" hangingPunct="1"/>
            <a:r>
              <a:rPr lang="en-US" altLang="en-US" sz="2600"/>
              <a:t>too much credit</a:t>
            </a:r>
          </a:p>
          <a:p>
            <a:pPr eaLnBrk="1" hangingPunct="1"/>
            <a:r>
              <a:rPr lang="en-US" altLang="en-US" sz="2600"/>
              <a:t>Less consumption of goods</a:t>
            </a:r>
          </a:p>
          <a:p>
            <a:pPr eaLnBrk="1" hangingPunct="1"/>
            <a:r>
              <a:rPr lang="en-US" altLang="en-US" sz="2600"/>
              <a:t>Farm surplus</a:t>
            </a:r>
          </a:p>
          <a:p>
            <a:pPr eaLnBrk="1" hangingPunct="1"/>
            <a:r>
              <a:rPr lang="en-US" altLang="en-US" sz="2600"/>
              <a:t>High tariffs</a:t>
            </a:r>
          </a:p>
          <a:p>
            <a:pPr eaLnBrk="1" hangingPunct="1"/>
            <a:r>
              <a:rPr lang="en-US" altLang="en-US" sz="2600"/>
              <a:t>No banking regulations</a:t>
            </a:r>
          </a:p>
          <a:p>
            <a:pPr eaLnBrk="1" hangingPunct="1"/>
            <a:r>
              <a:rPr lang="en-US" altLang="en-US" sz="2600" b="1" u="sng"/>
              <a:t>Hawley-Smoot Tariff 1930- </a:t>
            </a:r>
            <a:r>
              <a:rPr lang="en-US" altLang="en-US" sz="2600"/>
              <a:t>passed highest tariff in U.S. history</a:t>
            </a:r>
          </a:p>
          <a:p>
            <a:pPr eaLnBrk="1" hangingPunct="1"/>
            <a:endParaRPr lang="en-US" altLang="en-US" sz="2600" b="1" u="sng"/>
          </a:p>
        </p:txBody>
      </p:sp>
      <p:sp>
        <p:nvSpPr>
          <p:cNvPr id="24371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243717" name="Picture 8" descr="great_depression_photo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838200"/>
            <a:ext cx="4343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88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587</Words>
  <Application>Microsoft Office PowerPoint</Application>
  <PresentationFormat>Widescreen</PresentationFormat>
  <Paragraphs>127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UNIT 8:  The 1920s – otherwise known as ‘The Jazz Age’ and ‘The Roaring 20s’</vt:lpstr>
      <vt:lpstr>A Return to Normalcy</vt:lpstr>
      <vt:lpstr>The Red Scare</vt:lpstr>
      <vt:lpstr>Harding and Coolidge</vt:lpstr>
      <vt:lpstr>Roaring 20’s</vt:lpstr>
      <vt:lpstr>Women and the 20’s</vt:lpstr>
      <vt:lpstr>Prohibition</vt:lpstr>
      <vt:lpstr>St. Valentine’s Day Massacre</vt:lpstr>
      <vt:lpstr>Science vs. Religion</vt:lpstr>
      <vt:lpstr>20’s Culture</vt:lpstr>
      <vt:lpstr>Heroes</vt:lpstr>
      <vt:lpstr>African America Life</vt:lpstr>
      <vt:lpstr>Black Nationalism </vt:lpstr>
      <vt:lpstr>The Great Depression hits</vt:lpstr>
      <vt:lpstr>Causes of Depression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8:  The 1920s – otherwise known as ‘The Jazz Age’ and ‘The Roaring 20s’</dc:title>
  <dc:creator>Michael Tomberlin</dc:creator>
  <cp:lastModifiedBy>Michael Tomberlin</cp:lastModifiedBy>
  <cp:revision>1</cp:revision>
  <dcterms:created xsi:type="dcterms:W3CDTF">2017-03-13T12:41:55Z</dcterms:created>
  <dcterms:modified xsi:type="dcterms:W3CDTF">2017-06-08T18:24:17Z</dcterms:modified>
</cp:coreProperties>
</file>