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0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0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05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2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85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9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8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86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66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31A3E-3DA7-4B31-A139-0ABC7EB17144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BFB67-7C0E-44C6-BBB2-0E6505CD9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6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en.wikipedia.org/wiki/File:Saigon-hubert-van-es.jpg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youtube.com/watch?v=qKRhMTvXbLY&amp;feature=related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en.wikipedia.org/wiki/File:PN_views_panda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teacherpages.nhcs.net/schools/nhanover/leahashley/Pictures/California%20v%20Bakke.gif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14:  FROM THE 60S THROUGH THE 70S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Vietnam Ends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Early 1973- U.S. leaves Nam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Paris Peace Accords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i="1" u="sng"/>
              <a:t>Fall of Saigon</a:t>
            </a:r>
            <a:r>
              <a:rPr lang="en-US" altLang="en-US" sz="2200"/>
              <a:t> 1975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60,000 KIA/ 365,000 WIA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Vets treated unfairly upon return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26</a:t>
            </a:r>
            <a:r>
              <a:rPr lang="en-US" altLang="en-US" sz="2200" b="1" u="sng" baseline="30000"/>
              <a:t>th</a:t>
            </a:r>
            <a:r>
              <a:rPr lang="en-US" altLang="en-US" sz="2200" b="1" u="sng"/>
              <a:t> Amendment-</a:t>
            </a:r>
            <a:r>
              <a:rPr lang="en-US" altLang="en-US" sz="2200"/>
              <a:t> voting age 18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War Powers Act-</a:t>
            </a:r>
            <a:r>
              <a:rPr lang="en-US" altLang="en-US" sz="2200"/>
              <a:t> President must tell Congress within 48 hrs of sending troops- has 90 days without Congress approval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35877" name="Picture 5" descr="Saigon-hubert-van-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1"/>
            <a:ext cx="41910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94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60’s Social Changes	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Counterculture-</a:t>
            </a:r>
            <a:r>
              <a:rPr lang="en-US" altLang="en-US" sz="2200"/>
              <a:t> Non Conformists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Hippies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Music, Drugs, Communal living, dress, sex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Turns violent- can’t grasp reality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Pop Art-</a:t>
            </a:r>
            <a:r>
              <a:rPr lang="en-US" altLang="en-US" sz="2200"/>
              <a:t> Andy Warhol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Rock Music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British Invasion- </a:t>
            </a:r>
            <a:r>
              <a:rPr lang="en-US" altLang="en-US" sz="2200"/>
              <a:t>Beatles and Rolling Stones</a:t>
            </a:r>
            <a:endParaRPr lang="en-US" altLang="en-US" sz="22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Protest Music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Woodstock-1969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Conservative Backlash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>
                <a:hlinkClick r:id="rId2"/>
              </a:rPr>
              <a:t>"Flower Power" </a:t>
            </a:r>
            <a:r>
              <a:rPr lang="en-US" altLang="en-US" sz="2200"/>
              <a:t> </a:t>
            </a:r>
          </a:p>
        </p:txBody>
      </p:sp>
      <p:sp>
        <p:nvSpPr>
          <p:cNvPr id="3369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36901" name="Picture 5" descr="hipp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4267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66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1960’s Culture 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37924" name="Picture 4" descr="13_vv_warhol_marilyn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1"/>
            <a:ext cx="3200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5" name="Picture 5" descr="beatles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90801"/>
            <a:ext cx="23622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6" name="Picture 6" descr="the_rolling_stones_in_the_60s_lar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2590801"/>
            <a:ext cx="26955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64" y="914400"/>
            <a:ext cx="16478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914400"/>
            <a:ext cx="21526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2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1219200"/>
            <a:ext cx="14192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37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3962400" cy="636587"/>
          </a:xfrm>
        </p:spPr>
        <p:txBody>
          <a:bodyPr/>
          <a:lstStyle/>
          <a:p>
            <a:pPr eaLnBrk="1" hangingPunct="1"/>
            <a:r>
              <a:rPr lang="en-US" altLang="en-US" sz="3200"/>
              <a:t>Other Social Change</a:t>
            </a:r>
            <a:r>
              <a:rPr lang="en-US" altLang="en-US" sz="3800"/>
              <a:t> 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838200"/>
            <a:ext cx="4114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Women</a:t>
            </a:r>
            <a:endParaRPr lang="en-US" altLang="en-US" sz="2200"/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Freidan</a:t>
            </a:r>
            <a:r>
              <a:rPr lang="en-US" altLang="en-US" sz="2200"/>
              <a:t>- </a:t>
            </a:r>
            <a:r>
              <a:rPr lang="en-US" altLang="en-US" sz="2200" i="1"/>
              <a:t>Feminine Mystique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i="1"/>
              <a:t>Feminism</a:t>
            </a:r>
            <a:endParaRPr lang="en-US" altLang="en-US" sz="2200" i="1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NOW </a:t>
            </a:r>
            <a:r>
              <a:rPr lang="en-US" altLang="en-US" sz="2200"/>
              <a:t>established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EEOC-</a:t>
            </a:r>
            <a:r>
              <a:rPr lang="en-US" altLang="en-US" sz="2200" u="sng"/>
              <a:t> </a:t>
            </a:r>
            <a:r>
              <a:rPr lang="en-US" altLang="en-US" sz="2200"/>
              <a:t>Fairness in jobs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Gloria Steinem-</a:t>
            </a:r>
            <a:r>
              <a:rPr lang="en-US" altLang="en-US" sz="2200"/>
              <a:t> </a:t>
            </a:r>
            <a:r>
              <a:rPr lang="en-US" altLang="en-US" sz="2200" i="1"/>
              <a:t>Ms. Magazine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i="1" u="sng"/>
              <a:t>1972 Title IX</a:t>
            </a:r>
            <a:r>
              <a:rPr lang="en-US" altLang="en-US" sz="2200"/>
              <a:t>- act that fights discrimination of women in education/sports </a:t>
            </a:r>
            <a:endParaRPr lang="en-US" altLang="en-US" sz="2200" i="1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i="1"/>
              <a:t>Roe v. Wade- 1973</a:t>
            </a:r>
            <a:r>
              <a:rPr lang="en-US" altLang="en-US" sz="2200" i="1"/>
              <a:t> Abortion case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ERA- </a:t>
            </a:r>
            <a:r>
              <a:rPr lang="en-US" altLang="en-US" sz="2200"/>
              <a:t>Equal Rights Amendment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Phyllis Schlafly-</a:t>
            </a:r>
            <a:r>
              <a:rPr lang="en-US" altLang="en-US" sz="2200" b="1"/>
              <a:t> </a:t>
            </a:r>
            <a:r>
              <a:rPr lang="en-US" altLang="en-US" sz="2200"/>
              <a:t>opposed ERA</a:t>
            </a:r>
            <a:endParaRPr lang="en-US" altLang="en-US" sz="2200" b="1"/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338949" name="Picture 6" descr="7935682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819401"/>
            <a:ext cx="43434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9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Minorities Culture change 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200" u="sng"/>
              <a:t>Latinos</a:t>
            </a:r>
            <a:r>
              <a:rPr lang="en-US" altLang="en-US" sz="2200"/>
              <a:t> population increase</a:t>
            </a:r>
          </a:p>
          <a:p>
            <a:pPr eaLnBrk="1" hangingPunct="1"/>
            <a:r>
              <a:rPr lang="en-US" altLang="en-US" sz="2200"/>
              <a:t>Discrimination and poverty</a:t>
            </a:r>
          </a:p>
          <a:p>
            <a:pPr eaLnBrk="1" hangingPunct="1"/>
            <a:r>
              <a:rPr lang="en-US" altLang="en-US" sz="2200" b="1"/>
              <a:t>Cesar Chavez- United Farm Workers</a:t>
            </a:r>
          </a:p>
          <a:p>
            <a:pPr eaLnBrk="1" hangingPunct="1"/>
            <a:r>
              <a:rPr lang="en-US" altLang="en-US" sz="2200"/>
              <a:t>Want better education and political power</a:t>
            </a:r>
          </a:p>
          <a:p>
            <a:pPr eaLnBrk="1" hangingPunct="1"/>
            <a:r>
              <a:rPr lang="en-US" altLang="en-US" sz="2200" u="sng"/>
              <a:t>Native Americans</a:t>
            </a:r>
          </a:p>
          <a:p>
            <a:pPr eaLnBrk="1" hangingPunct="1"/>
            <a:r>
              <a:rPr lang="en-US" altLang="en-US" sz="2200" b="1" u="sng"/>
              <a:t>American Indian Movement</a:t>
            </a:r>
          </a:p>
          <a:p>
            <a:pPr eaLnBrk="1" hangingPunct="1"/>
            <a:r>
              <a:rPr lang="en-US" altLang="en-US" sz="2200"/>
              <a:t>Win back some tribal lands and greater control over Indian affairs</a:t>
            </a:r>
          </a:p>
        </p:txBody>
      </p:sp>
      <p:sp>
        <p:nvSpPr>
          <p:cNvPr id="3399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39973" name="Picture 5" descr="aima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62401"/>
            <a:ext cx="41910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9974" name="Picture 6" descr="566262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14400"/>
            <a:ext cx="4267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54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Nixon Presidency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More Conservative President</a:t>
            </a:r>
          </a:p>
          <a:p>
            <a:pPr eaLnBrk="1" hangingPunct="1"/>
            <a:r>
              <a:rPr lang="en-US" altLang="en-US" sz="2200"/>
              <a:t>68’ and 72’</a:t>
            </a:r>
          </a:p>
          <a:p>
            <a:pPr eaLnBrk="1" hangingPunct="1"/>
            <a:r>
              <a:rPr lang="en-US" altLang="en-US" sz="2200" b="1"/>
              <a:t>New Federalism-</a:t>
            </a:r>
            <a:r>
              <a:rPr lang="en-US" altLang="en-US" sz="2200"/>
              <a:t> give some powers </a:t>
            </a:r>
            <a:r>
              <a:rPr lang="en-US" altLang="en-US" sz="2200" u="sng"/>
              <a:t>back to the states</a:t>
            </a:r>
            <a:r>
              <a:rPr lang="en-US" altLang="en-US" sz="2200"/>
              <a:t> and local govts.</a:t>
            </a:r>
          </a:p>
          <a:p>
            <a:pPr eaLnBrk="1" hangingPunct="1"/>
            <a:r>
              <a:rPr lang="en-US" altLang="en-US" sz="2200"/>
              <a:t>Revenue Sharing</a:t>
            </a:r>
          </a:p>
          <a:p>
            <a:pPr eaLnBrk="1" hangingPunct="1"/>
            <a:r>
              <a:rPr lang="en-US" altLang="en-US" sz="2200" b="1"/>
              <a:t>Southern Strategy- </a:t>
            </a:r>
            <a:r>
              <a:rPr lang="en-US" altLang="en-US" sz="2200"/>
              <a:t>gain white support by Southern policies(New Solid South)</a:t>
            </a:r>
          </a:p>
          <a:p>
            <a:pPr eaLnBrk="1" hangingPunct="1"/>
            <a:r>
              <a:rPr lang="en-US" altLang="en-US" sz="2200"/>
              <a:t>Segregation and SC justices</a:t>
            </a:r>
          </a:p>
          <a:p>
            <a:pPr eaLnBrk="1" hangingPunct="1"/>
            <a:r>
              <a:rPr lang="en-US" altLang="en-US" sz="2200" b="1"/>
              <a:t>Swann v. Char-Meck 1971</a:t>
            </a:r>
            <a:endParaRPr lang="en-US" altLang="en-US" sz="2200"/>
          </a:p>
          <a:p>
            <a:pPr eaLnBrk="1" hangingPunct="1"/>
            <a:endParaRPr lang="en-US" altLang="en-US" sz="2200"/>
          </a:p>
        </p:txBody>
      </p:sp>
      <p:sp>
        <p:nvSpPr>
          <p:cNvPr id="3409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40997" name="Picture 5" descr="president_nixon_poster-p228587477833381246xc6z6_1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85800"/>
            <a:ext cx="449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37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Nixon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371601"/>
            <a:ext cx="4038600" cy="47593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Economy is in </a:t>
            </a:r>
            <a:r>
              <a:rPr lang="en-US" altLang="en-US" sz="2200" b="1"/>
              <a:t>Stagflation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High unemployment and inflation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1973- Oil embargo by OPEC countries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Price freezes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Foreign Policy-</a:t>
            </a:r>
            <a:r>
              <a:rPr lang="en-US" altLang="en-US" sz="2200" u="sng"/>
              <a:t> Kissinger</a:t>
            </a:r>
            <a:endParaRPr lang="en-US" altLang="en-US" sz="2200" b="1" u="sng"/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Détente- easing of cold war tensions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Visits China- 1972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Visits Soviet Union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SALT Treaties- </a:t>
            </a:r>
            <a:r>
              <a:rPr lang="en-US" altLang="en-US" sz="2200"/>
              <a:t>reduce missiles with Soviets</a:t>
            </a:r>
            <a:endParaRPr lang="en-US" altLang="en-US" sz="2200" b="1"/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42021" name="Picture 5" descr="2007-06-11-nixon_detent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38200"/>
            <a:ext cx="4267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23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Nixon 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43044" name="Picture 4" descr="070312_r16008_p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411480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3045" name="Picture 5" descr="nixon-china-visit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219200"/>
            <a:ext cx="41624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2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Panda Diplomacy 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44068" name="Picture 4" descr="200px-PN_views_pand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4"/>
            <a:ext cx="105156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 b="1" u="sng"/>
              <a:t>Watergate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1972 re-election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Watergate hotel broken into by Nixon’s men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CRP(CREEP)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Washington Post investigates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Bob Woodward and Carl Bernstein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Nixon wins re-election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Trials and investigations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Nixon fires prosecutors- </a:t>
            </a:r>
            <a:r>
              <a:rPr lang="en-US" altLang="en-US" sz="2000" b="1" u="sng"/>
              <a:t>Saturday Night Massacre</a:t>
            </a:r>
            <a:r>
              <a:rPr lang="en-US" altLang="en-US" sz="20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U.S. v. Nixon -1974</a:t>
            </a:r>
            <a:r>
              <a:rPr lang="en-US" altLang="en-US" sz="20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Nixon releases tapes-edited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Nixon resigns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Ford becomes President </a:t>
            </a:r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45093" name="Picture 5" descr="herblock_notcr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1"/>
            <a:ext cx="419100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80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Gerald Ford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0"/>
            <a:ext cx="4267200" cy="5486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Replaces Nixon in 74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Needs to “heal the nation’s wounds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Vietnam and Watergate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Ford</a:t>
            </a:r>
            <a:r>
              <a:rPr lang="en-US" altLang="en-US" sz="2000" b="1"/>
              <a:t> </a:t>
            </a:r>
            <a:r>
              <a:rPr lang="en-US" altLang="en-US" sz="2000" b="1" u="sng"/>
              <a:t>Pardons</a:t>
            </a:r>
            <a:r>
              <a:rPr lang="en-US" altLang="en-US" sz="2000" u="sng"/>
              <a:t> </a:t>
            </a:r>
            <a:r>
              <a:rPr lang="en-US" altLang="en-US" sz="2000"/>
              <a:t>Nixon after taking office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Public upset- Ford thought needed to move forward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Inflation still a problem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Wants people to cut back on energy use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Win- </a:t>
            </a:r>
            <a:r>
              <a:rPr lang="en-US" altLang="en-US" sz="2000" b="1" u="sng"/>
              <a:t>Whip Inflation Now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Raises interest rates- Recession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Helsinki Accords-</a:t>
            </a:r>
            <a:r>
              <a:rPr lang="en-US" altLang="en-US" sz="2000"/>
              <a:t> better  cooperation in Europe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Create </a:t>
            </a:r>
            <a:r>
              <a:rPr lang="en-US" altLang="en-US" sz="2000" b="1" u="sng"/>
              <a:t>Nuclear Regulatory Commission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 u="sng"/>
          </a:p>
        </p:txBody>
      </p:sp>
      <p:sp>
        <p:nvSpPr>
          <p:cNvPr id="3461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46117" name="Picture 5" descr="070306_clintonFord_hmed_3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4267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1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941387"/>
          </a:xfrm>
        </p:spPr>
        <p:txBody>
          <a:bodyPr/>
          <a:lstStyle/>
          <a:p>
            <a:pPr eaLnBrk="1" hangingPunct="1"/>
            <a:r>
              <a:rPr lang="en-US" altLang="en-US" smtClean="0"/>
              <a:t>Carter takes over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/>
            <a:r>
              <a:rPr lang="en-US" altLang="en-US" sz="2200"/>
              <a:t>Jimmy Carter- Gov. of Georgia</a:t>
            </a:r>
          </a:p>
          <a:p>
            <a:pPr eaLnBrk="1" hangingPunct="1"/>
            <a:r>
              <a:rPr lang="en-US" altLang="en-US" sz="2200"/>
              <a:t>Honest and integrity</a:t>
            </a:r>
          </a:p>
          <a:p>
            <a:pPr eaLnBrk="1" hangingPunct="1"/>
            <a:r>
              <a:rPr lang="en-US" altLang="en-US" sz="2200"/>
              <a:t>Wants to address energy </a:t>
            </a:r>
          </a:p>
          <a:p>
            <a:pPr eaLnBrk="1" hangingPunct="1"/>
            <a:r>
              <a:rPr lang="en-US" altLang="en-US" sz="2200"/>
              <a:t>Creates </a:t>
            </a:r>
            <a:r>
              <a:rPr lang="en-US" altLang="en-US" sz="2200" b="1" u="sng"/>
              <a:t>Dept. of Energy</a:t>
            </a:r>
          </a:p>
          <a:p>
            <a:pPr eaLnBrk="1" hangingPunct="1"/>
            <a:r>
              <a:rPr lang="en-US" altLang="en-US" sz="2200"/>
              <a:t>Doesn’t help-gets worse</a:t>
            </a:r>
          </a:p>
          <a:p>
            <a:pPr eaLnBrk="1" hangingPunct="1"/>
            <a:r>
              <a:rPr lang="en-US" altLang="en-US" sz="2200"/>
              <a:t>Carter promotes Human Rights-leads to a renewal of Cold War</a:t>
            </a:r>
          </a:p>
          <a:p>
            <a:pPr eaLnBrk="1" hangingPunct="1"/>
            <a:r>
              <a:rPr lang="en-US" altLang="en-US" sz="2200"/>
              <a:t>Breakdown of Détente </a:t>
            </a:r>
          </a:p>
          <a:p>
            <a:pPr eaLnBrk="1" hangingPunct="1"/>
            <a:r>
              <a:rPr lang="en-US" altLang="en-US" sz="2200"/>
              <a:t>Gives up Panama Canal</a:t>
            </a:r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47141" name="Picture 5" descr="peanu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4114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7142" name="Picture 6" descr="jimmy-c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95601"/>
            <a:ext cx="41148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90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Environmentalism 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600"/>
              <a:t>Carson-Silent Spring 62’</a:t>
            </a:r>
          </a:p>
          <a:p>
            <a:pPr eaLnBrk="1" hangingPunct="1"/>
            <a:r>
              <a:rPr lang="en-US" altLang="en-US" sz="2600"/>
              <a:t>Nixon creates </a:t>
            </a:r>
            <a:r>
              <a:rPr lang="en-US" altLang="en-US" sz="2600" b="1"/>
              <a:t>EPA</a:t>
            </a:r>
          </a:p>
          <a:p>
            <a:pPr eaLnBrk="1" hangingPunct="1"/>
            <a:r>
              <a:rPr lang="en-US" altLang="en-US" sz="2600" b="1"/>
              <a:t>Environmental Protection Agency</a:t>
            </a:r>
          </a:p>
          <a:p>
            <a:pPr eaLnBrk="1" hangingPunct="1"/>
            <a:r>
              <a:rPr lang="en-US" altLang="en-US" sz="2600"/>
              <a:t>1</a:t>
            </a:r>
            <a:r>
              <a:rPr lang="en-US" altLang="en-US" sz="2600" baseline="30000"/>
              <a:t>st</a:t>
            </a:r>
            <a:r>
              <a:rPr lang="en-US" altLang="en-US" sz="2600"/>
              <a:t> Earth Day in 1970</a:t>
            </a:r>
            <a:r>
              <a:rPr lang="en-US" altLang="en-US" sz="2600" b="1"/>
              <a:t> </a:t>
            </a:r>
          </a:p>
          <a:p>
            <a:pPr eaLnBrk="1" hangingPunct="1"/>
            <a:r>
              <a:rPr lang="en-US" altLang="en-US" sz="2600" b="1"/>
              <a:t>Three Mile Island </a:t>
            </a:r>
          </a:p>
          <a:p>
            <a:pPr eaLnBrk="1" hangingPunct="1"/>
            <a:r>
              <a:rPr lang="en-US" altLang="en-US" sz="2600"/>
              <a:t>Debate continues on Nuclear energy </a:t>
            </a:r>
          </a:p>
          <a:p>
            <a:pPr eaLnBrk="1" hangingPunct="1"/>
            <a:r>
              <a:rPr lang="en-US" altLang="en-US" sz="2600"/>
              <a:t>Nuke Regulatory Commission</a:t>
            </a:r>
          </a:p>
        </p:txBody>
      </p:sp>
      <p:sp>
        <p:nvSpPr>
          <p:cNvPr id="3481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48165" name="Picture 5" descr="BP-Oil-Spill-2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426720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69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3962400" cy="1139825"/>
          </a:xfrm>
        </p:spPr>
        <p:txBody>
          <a:bodyPr/>
          <a:lstStyle/>
          <a:p>
            <a:pPr eaLnBrk="1" hangingPunct="1"/>
            <a:r>
              <a:rPr lang="en-US" altLang="en-US" sz="3800"/>
              <a:t>California v. Bakke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School held 16 spots for minorities </a:t>
            </a:r>
          </a:p>
          <a:p>
            <a:pPr eaLnBrk="1" hangingPunct="1"/>
            <a:r>
              <a:rPr lang="en-US" altLang="en-US" sz="2600"/>
              <a:t>Case deals with </a:t>
            </a:r>
            <a:r>
              <a:rPr lang="en-US" altLang="en-US" sz="2600" b="1" u="sng"/>
              <a:t>Affirmative Action</a:t>
            </a:r>
          </a:p>
          <a:p>
            <a:pPr eaLnBrk="1" hangingPunct="1"/>
            <a:r>
              <a:rPr lang="en-US" altLang="en-US" sz="2600"/>
              <a:t>1978</a:t>
            </a:r>
          </a:p>
          <a:p>
            <a:pPr eaLnBrk="1" hangingPunct="1"/>
            <a:r>
              <a:rPr lang="en-US" altLang="en-US" sz="2600" b="1"/>
              <a:t>Racial Quotas unconstitutional</a:t>
            </a:r>
          </a:p>
          <a:p>
            <a:pPr eaLnBrk="1" hangingPunct="1"/>
            <a:r>
              <a:rPr lang="en-US" altLang="en-US" sz="2600"/>
              <a:t>However, </a:t>
            </a:r>
            <a:r>
              <a:rPr lang="en-US" altLang="en-US" sz="2600" u="sng"/>
              <a:t>Race</a:t>
            </a:r>
            <a:r>
              <a:rPr lang="en-US" altLang="en-US" sz="2600"/>
              <a:t> could be used as a factor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49189" name="Picture 6" descr="Read this to learn about the Bakke case.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8" y="838200"/>
            <a:ext cx="460851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12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Middle East and Carter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Carter’s high point-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Camp David Accords</a:t>
            </a:r>
            <a:r>
              <a:rPr lang="en-US" altLang="en-US" sz="2600"/>
              <a:t>- Egypt and Israel agree to peace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Hope for Middle East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Carter’s low point-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Iranian Hostage Crisis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U.S. supports Shah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Ayatollah Khomeini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Failed rescue attempt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Hostages released 1</a:t>
            </a:r>
            <a:r>
              <a:rPr lang="en-US" altLang="en-US" sz="2600" baseline="30000"/>
              <a:t>st</a:t>
            </a:r>
            <a:r>
              <a:rPr lang="en-US" altLang="en-US" sz="2600"/>
              <a:t> day of Reagan term</a:t>
            </a:r>
          </a:p>
        </p:txBody>
      </p:sp>
      <p:sp>
        <p:nvSpPr>
          <p:cNvPr id="3502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350213" name="Picture 5" descr="iranhost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52801"/>
            <a:ext cx="42672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0214" name="Picture 6" descr="Anwar%20Sadat,%20Jimmy%20Carter%20and%20Menahem%20Begin%20at%20the%20Camp%20David%20Accords%20Signing%20Cerem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1"/>
            <a:ext cx="43434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7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Iranian Hostage Crisis </a:t>
            </a:r>
          </a:p>
        </p:txBody>
      </p:sp>
      <p:sp>
        <p:nvSpPr>
          <p:cNvPr id="35123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5123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512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4038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12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419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1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End of Détente 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0"/>
            <a:ext cx="3733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/>
              <a:t>As Carter Presidency ends- </a:t>
            </a:r>
            <a:r>
              <a:rPr lang="en-US" altLang="en-US" sz="3200" u="sng"/>
              <a:t>Soviets invade Afghanistan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Cold re-heats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Détente ends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U.S. aids Mujahideen</a:t>
            </a:r>
            <a:r>
              <a:rPr lang="en-US" altLang="en-US" sz="26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Bin Laden </a:t>
            </a:r>
          </a:p>
        </p:txBody>
      </p:sp>
      <p:pic>
        <p:nvPicPr>
          <p:cNvPr id="352260" name="Picture 4" descr="PHO-06Aug03-462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685801"/>
            <a:ext cx="4010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52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538</Words>
  <Application>Microsoft Office PowerPoint</Application>
  <PresentationFormat>Widescreen</PresentationFormat>
  <Paragraphs>126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UNIT 14:  FROM THE 60S THROUGH THE 70S</vt:lpstr>
      <vt:lpstr>Vietnam Ends</vt:lpstr>
      <vt:lpstr>60’s Social Changes </vt:lpstr>
      <vt:lpstr>1960’s Culture </vt:lpstr>
      <vt:lpstr>Other Social Change </vt:lpstr>
      <vt:lpstr>Minorities Culture change </vt:lpstr>
      <vt:lpstr>Nixon Presidency</vt:lpstr>
      <vt:lpstr>Nixon</vt:lpstr>
      <vt:lpstr>Nixon </vt:lpstr>
      <vt:lpstr>Panda Diplomacy </vt:lpstr>
      <vt:lpstr>Watergate</vt:lpstr>
      <vt:lpstr>Gerald Ford</vt:lpstr>
      <vt:lpstr>Carter takes over</vt:lpstr>
      <vt:lpstr>Environmentalism </vt:lpstr>
      <vt:lpstr>California v. Bakke</vt:lpstr>
      <vt:lpstr>Middle East and Carter</vt:lpstr>
      <vt:lpstr>Iranian Hostage Crisis </vt:lpstr>
      <vt:lpstr>End of Détente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14:  FROM THE 60S THROUGH THE 70S</dc:title>
  <dc:creator>Michael Tomberlin</dc:creator>
  <cp:lastModifiedBy>Michael Tomberlin</cp:lastModifiedBy>
  <cp:revision>2</cp:revision>
  <dcterms:created xsi:type="dcterms:W3CDTF">2017-05-10T11:59:43Z</dcterms:created>
  <dcterms:modified xsi:type="dcterms:W3CDTF">2017-06-08T18:27:57Z</dcterms:modified>
</cp:coreProperties>
</file>