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D405-2ADC-4056-B645-6F13D21B102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2FFAA-7298-4708-BD5D-573B3AEB2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752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D405-2ADC-4056-B645-6F13D21B102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2FFAA-7298-4708-BD5D-573B3AEB2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106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D405-2ADC-4056-B645-6F13D21B102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2FFAA-7298-4708-BD5D-573B3AEB2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562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D405-2ADC-4056-B645-6F13D21B102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2FFAA-7298-4708-BD5D-573B3AEB2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608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D405-2ADC-4056-B645-6F13D21B102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2FFAA-7298-4708-BD5D-573B3AEB2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278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D405-2ADC-4056-B645-6F13D21B102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2FFAA-7298-4708-BD5D-573B3AEB2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89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D405-2ADC-4056-B645-6F13D21B102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2FFAA-7298-4708-BD5D-573B3AEB2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133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D405-2ADC-4056-B645-6F13D21B102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2FFAA-7298-4708-BD5D-573B3AEB2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78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D405-2ADC-4056-B645-6F13D21B102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2FFAA-7298-4708-BD5D-573B3AEB2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7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D405-2ADC-4056-B645-6F13D21B102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2FFAA-7298-4708-BD5D-573B3AEB2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181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D405-2ADC-4056-B645-6F13D21B102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2FFAA-7298-4708-BD5D-573B3AEB2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242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3D405-2ADC-4056-B645-6F13D21B102E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2FFAA-7298-4708-BD5D-573B3AEB2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512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HJGE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youtube.com/watch?v=bv6kwG4BhC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en.wikipedia.org/wiki/File:Saigon-hubert-van-es.jpg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youtube.com/watch?v=qKRhMTvXbLY&amp;feature=related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13:  VIETNAM WAR ERA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81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079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Vietnam War</a:t>
            </a:r>
          </a:p>
        </p:txBody>
      </p:sp>
      <p:sp>
        <p:nvSpPr>
          <p:cNvPr id="326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90601"/>
            <a:ext cx="4038600" cy="5140325"/>
          </a:xfrm>
        </p:spPr>
        <p:txBody>
          <a:bodyPr/>
          <a:lstStyle/>
          <a:p>
            <a:pPr eaLnBrk="1" hangingPunct="1"/>
            <a:r>
              <a:rPr lang="en-US" altLang="en-US" sz="2200"/>
              <a:t>Remember Truman Doctrine</a:t>
            </a:r>
          </a:p>
          <a:p>
            <a:pPr eaLnBrk="1" hangingPunct="1"/>
            <a:r>
              <a:rPr lang="en-US" altLang="en-US" sz="2200" b="1"/>
              <a:t>Domino Theory –</a:t>
            </a:r>
            <a:r>
              <a:rPr lang="en-US" altLang="en-US" sz="2200"/>
              <a:t> one country falls, they all could</a:t>
            </a:r>
          </a:p>
          <a:p>
            <a:pPr eaLnBrk="1" hangingPunct="1"/>
            <a:r>
              <a:rPr lang="en-US" altLang="en-US" sz="2200"/>
              <a:t>Vietnam split in two</a:t>
            </a:r>
          </a:p>
          <a:p>
            <a:pPr eaLnBrk="1" hangingPunct="1"/>
            <a:r>
              <a:rPr lang="en-US" altLang="en-US" sz="2200"/>
              <a:t>North= Communism</a:t>
            </a:r>
          </a:p>
          <a:p>
            <a:pPr eaLnBrk="1" hangingPunct="1"/>
            <a:r>
              <a:rPr lang="en-US" altLang="en-US" sz="2200" b="1"/>
              <a:t>Ho Chi Minh</a:t>
            </a:r>
          </a:p>
          <a:p>
            <a:pPr eaLnBrk="1" hangingPunct="1"/>
            <a:r>
              <a:rPr lang="en-US" altLang="en-US" sz="2200"/>
              <a:t>South= Anti-Communist</a:t>
            </a:r>
          </a:p>
          <a:p>
            <a:pPr eaLnBrk="1" hangingPunct="1"/>
            <a:r>
              <a:rPr lang="en-US" altLang="en-US" sz="2200"/>
              <a:t>Ngo Dinh Diem</a:t>
            </a:r>
          </a:p>
          <a:p>
            <a:pPr eaLnBrk="1" hangingPunct="1"/>
            <a:r>
              <a:rPr lang="en-US" altLang="en-US" sz="2200"/>
              <a:t>Supposed to have an election to unite country</a:t>
            </a:r>
          </a:p>
          <a:p>
            <a:pPr eaLnBrk="1" hangingPunct="1"/>
            <a:r>
              <a:rPr lang="en-US" altLang="en-US" sz="2200"/>
              <a:t>Diem cancels elections</a:t>
            </a:r>
          </a:p>
          <a:p>
            <a:pPr eaLnBrk="1" hangingPunct="1"/>
            <a:r>
              <a:rPr lang="en-US" altLang="en-US" sz="2200" b="1"/>
              <a:t>Viet-cong </a:t>
            </a:r>
            <a:r>
              <a:rPr lang="en-US" altLang="en-US" sz="2200"/>
              <a:t>begin fighting</a:t>
            </a:r>
            <a:endParaRPr lang="en-US" altLang="en-US" sz="2200" b="1"/>
          </a:p>
        </p:txBody>
      </p:sp>
      <p:sp>
        <p:nvSpPr>
          <p:cNvPr id="3266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172200" y="2286001"/>
            <a:ext cx="4038600" cy="3844925"/>
          </a:xfrm>
        </p:spPr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326661" name="Picture 5" descr="domino_the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86001"/>
            <a:ext cx="42672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6662" name="Picture 6" descr="hochimin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04800"/>
            <a:ext cx="2743200" cy="18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35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Vietnam</a:t>
            </a:r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27684" name="Picture 4" descr="HoChiMinhTrail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1"/>
            <a:ext cx="4114800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685" name="Picture 5" descr="burning-mon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600201"/>
            <a:ext cx="411480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66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U.S. Involvement</a:t>
            </a:r>
          </a:p>
        </p:txBody>
      </p:sp>
      <p:sp>
        <p:nvSpPr>
          <p:cNvPr id="3287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114800" cy="49879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200"/>
              <a:t>Diem is unpopular and assassinated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Gulf of Tonkin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U.S. ship attacked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LBJ asks for action (war)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Operation Rolling Thunder-</a:t>
            </a:r>
            <a:r>
              <a:rPr lang="en-US" altLang="en-US" sz="2200"/>
              <a:t> bombings begin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Troop buildup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U.S. war led by LBJ, McNamara, Westmoreland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Vietcong</a:t>
            </a:r>
            <a:r>
              <a:rPr lang="en-US" altLang="en-US" sz="2200"/>
              <a:t>- guerilla warfare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Hard to fight- </a:t>
            </a:r>
            <a:r>
              <a:rPr lang="en-US" altLang="en-US" sz="2200" b="1"/>
              <a:t>Search and Destroy Missions</a:t>
            </a:r>
            <a:endParaRPr lang="en-US" altLang="en-US" sz="2200"/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Napalm and Agent Orange</a:t>
            </a:r>
            <a:r>
              <a:rPr lang="en-US" altLang="en-US" sz="2200"/>
              <a:t> used</a:t>
            </a:r>
          </a:p>
        </p:txBody>
      </p:sp>
      <p:sp>
        <p:nvSpPr>
          <p:cNvPr id="32870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328709" name="Picture 5" descr="KimPhuk-napalm-gir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352800"/>
            <a:ext cx="403860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8710" name="Picture 6" descr="spraying-agent-orange-vietn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81001"/>
            <a:ext cx="3962400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381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Vietnam 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29732" name="Picture 4" descr="tonkin-gul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24001"/>
            <a:ext cx="3962400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9733" name="Picture 5" descr="burning_viet_cong_base_ca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447801"/>
            <a:ext cx="42672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224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Vietnam	</a:t>
            </a:r>
          </a:p>
        </p:txBody>
      </p:sp>
      <p:sp>
        <p:nvSpPr>
          <p:cNvPr id="3307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/>
          <a:lstStyle/>
          <a:p>
            <a:pPr eaLnBrk="1" hangingPunct="1"/>
            <a:r>
              <a:rPr lang="en-US" altLang="en-US" sz="2200"/>
              <a:t>Soldiers have low morale </a:t>
            </a:r>
          </a:p>
          <a:p>
            <a:pPr eaLnBrk="1" hangingPunct="1"/>
            <a:r>
              <a:rPr lang="en-US" altLang="en-US" sz="2200"/>
              <a:t>Great Society gets put on backburner</a:t>
            </a:r>
          </a:p>
          <a:p>
            <a:pPr eaLnBrk="1" hangingPunct="1"/>
            <a:r>
              <a:rPr lang="en-US" altLang="en-US" sz="2200"/>
              <a:t>1</a:t>
            </a:r>
            <a:r>
              <a:rPr lang="en-US" altLang="en-US" sz="2200" baseline="30000"/>
              <a:t>st</a:t>
            </a:r>
            <a:r>
              <a:rPr lang="en-US" altLang="en-US" sz="2200"/>
              <a:t> TV war</a:t>
            </a:r>
          </a:p>
          <a:p>
            <a:pPr eaLnBrk="1" hangingPunct="1"/>
            <a:r>
              <a:rPr lang="en-US" altLang="en-US" sz="2200" b="1"/>
              <a:t>Credibility Gap</a:t>
            </a:r>
            <a:r>
              <a:rPr lang="en-US" altLang="en-US" sz="2200"/>
              <a:t> with public</a:t>
            </a:r>
          </a:p>
          <a:p>
            <a:pPr eaLnBrk="1" hangingPunct="1"/>
            <a:r>
              <a:rPr lang="en-US" altLang="en-US" sz="2200"/>
              <a:t>Protests begin</a:t>
            </a:r>
          </a:p>
          <a:p>
            <a:pPr eaLnBrk="1" hangingPunct="1"/>
            <a:r>
              <a:rPr lang="en-US" altLang="en-US" sz="2200"/>
              <a:t>Hawks vs. Doves</a:t>
            </a:r>
          </a:p>
          <a:p>
            <a:pPr eaLnBrk="1" hangingPunct="1"/>
            <a:r>
              <a:rPr lang="en-US" altLang="en-US" sz="2200"/>
              <a:t>Long War- why fight?</a:t>
            </a:r>
          </a:p>
          <a:p>
            <a:pPr eaLnBrk="1" hangingPunct="1"/>
            <a:r>
              <a:rPr lang="en-US" altLang="en-US" sz="2200"/>
              <a:t>Unfair Draft practices </a:t>
            </a:r>
          </a:p>
          <a:p>
            <a:pPr eaLnBrk="1" hangingPunct="1"/>
            <a:r>
              <a:rPr lang="en-US" altLang="en-US" sz="2200" b="1" u="sng"/>
              <a:t>Deferments</a:t>
            </a:r>
          </a:p>
          <a:p>
            <a:pPr eaLnBrk="1" hangingPunct="1"/>
            <a:r>
              <a:rPr lang="en-US" altLang="en-US" sz="2200"/>
              <a:t>Dodging </a:t>
            </a:r>
          </a:p>
          <a:p>
            <a:pPr eaLnBrk="1" hangingPunct="1"/>
            <a:r>
              <a:rPr lang="en-US" altLang="en-US" sz="2200"/>
              <a:t>Objectors</a:t>
            </a:r>
            <a:r>
              <a:rPr lang="en-US" altLang="en-US" sz="2200" b="1"/>
              <a:t> </a:t>
            </a:r>
          </a:p>
        </p:txBody>
      </p:sp>
      <p:sp>
        <p:nvSpPr>
          <p:cNvPr id="33075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330757" name="Picture 5" descr="bill-clinton-photograp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04800"/>
            <a:ext cx="22098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0758" name="Picture 6" descr="Muhammad_Ali_NYW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304800"/>
            <a:ext cx="2057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0759" name="Picture 7" descr="draft_card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62200"/>
            <a:ext cx="42672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548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Protests and further escalation</a:t>
            </a:r>
          </a:p>
        </p:txBody>
      </p:sp>
      <p:sp>
        <p:nvSpPr>
          <p:cNvPr id="3317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14401"/>
            <a:ext cx="4495800" cy="52165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Students for a Democratic Society (SDS)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Anti-War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Teach ins and protests in D.C.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Tet Offensive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U.S. predicting victory soon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Jan. of </a:t>
            </a:r>
            <a:r>
              <a:rPr lang="en-US" altLang="en-US" sz="2000" u="sng"/>
              <a:t>1968 Vietcong counteroffensive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Tide turns on LBJ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1968-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LBJ scales back war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Does not seek re-election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b="1"/>
              <a:t>MLK, RFK</a:t>
            </a:r>
            <a:r>
              <a:rPr lang="en-US" altLang="en-US" sz="2000"/>
              <a:t> assassinated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College protests nationwide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b="1" u="sng"/>
              <a:t>Democratic National Convention-</a:t>
            </a:r>
            <a:r>
              <a:rPr lang="en-US" altLang="en-US" sz="2000" u="sng"/>
              <a:t> </a:t>
            </a:r>
            <a:r>
              <a:rPr lang="en-US" altLang="en-US" sz="2000"/>
              <a:t>violent protests</a:t>
            </a:r>
          </a:p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sp>
        <p:nvSpPr>
          <p:cNvPr id="33178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0" y="1295401"/>
            <a:ext cx="3352800" cy="48355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331781" name="Picture 5" descr="68-chica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191000"/>
            <a:ext cx="42672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1782" name="Picture 6" descr="220px-HJG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143000"/>
            <a:ext cx="40386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47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Nixon takes over War</a:t>
            </a:r>
          </a:p>
        </p:txBody>
      </p:sp>
      <p:sp>
        <p:nvSpPr>
          <p:cNvPr id="3328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90601"/>
            <a:ext cx="4038600" cy="5140325"/>
          </a:xfrm>
        </p:spPr>
        <p:txBody>
          <a:bodyPr/>
          <a:lstStyle/>
          <a:p>
            <a:pPr eaLnBrk="1" hangingPunct="1"/>
            <a:r>
              <a:rPr lang="en-US" altLang="en-US" sz="2600"/>
              <a:t>Nixon wins in 1968</a:t>
            </a:r>
          </a:p>
          <a:p>
            <a:pPr eaLnBrk="1" hangingPunct="1"/>
            <a:r>
              <a:rPr lang="en-US" altLang="en-US" sz="2600" b="1"/>
              <a:t>Vietnamization- </a:t>
            </a:r>
            <a:r>
              <a:rPr lang="en-US" altLang="en-US" sz="2600"/>
              <a:t>train Vietnamese to fight ground war while continuing air support</a:t>
            </a:r>
          </a:p>
          <a:p>
            <a:pPr eaLnBrk="1" hangingPunct="1"/>
            <a:r>
              <a:rPr lang="en-US" altLang="en-US" sz="2600"/>
              <a:t>Bombs </a:t>
            </a:r>
            <a:r>
              <a:rPr lang="en-US" altLang="en-US" sz="2600" b="1" u="sng"/>
              <a:t>Laos and Cambodia</a:t>
            </a:r>
            <a:r>
              <a:rPr lang="en-US" altLang="en-US" sz="2600"/>
              <a:t> in attempt to break supply lines</a:t>
            </a:r>
          </a:p>
          <a:p>
            <a:pPr eaLnBrk="1" hangingPunct="1"/>
            <a:r>
              <a:rPr lang="en-US" altLang="en-US" sz="2600"/>
              <a:t>Nixon wants to leave without saying U.S. lost</a:t>
            </a:r>
            <a:endParaRPr lang="en-US" altLang="en-US" sz="2600" b="1"/>
          </a:p>
        </p:txBody>
      </p:sp>
      <p:sp>
        <p:nvSpPr>
          <p:cNvPr id="33280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332805" name="Picture 5" descr="1971vietnamiz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371601"/>
            <a:ext cx="419100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58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Home front</a:t>
            </a:r>
          </a:p>
        </p:txBody>
      </p:sp>
      <p:sp>
        <p:nvSpPr>
          <p:cNvPr id="333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/>
          <a:lstStyle/>
          <a:p>
            <a:pPr eaLnBrk="1" hangingPunct="1"/>
            <a:r>
              <a:rPr lang="en-US" altLang="en-US" sz="2200" b="1"/>
              <a:t>My Lai Massacre- </a:t>
            </a:r>
            <a:r>
              <a:rPr lang="en-US" altLang="en-US" sz="2200"/>
              <a:t>1968- killing of civilians</a:t>
            </a:r>
          </a:p>
          <a:p>
            <a:pPr eaLnBrk="1" hangingPunct="1"/>
            <a:r>
              <a:rPr lang="en-US" altLang="en-US" sz="2200"/>
              <a:t>College protests</a:t>
            </a:r>
          </a:p>
          <a:p>
            <a:pPr eaLnBrk="1" hangingPunct="1"/>
            <a:r>
              <a:rPr lang="en-US" altLang="en-US" sz="2200" b="1"/>
              <a:t>Kent State- </a:t>
            </a:r>
            <a:r>
              <a:rPr lang="en-US" altLang="en-US" sz="2200"/>
              <a:t>National Guard opens fire on students</a:t>
            </a:r>
            <a:r>
              <a:rPr lang="en-US" altLang="en-US" sz="2200" b="1"/>
              <a:t> </a:t>
            </a:r>
          </a:p>
          <a:p>
            <a:pPr eaLnBrk="1" hangingPunct="1"/>
            <a:r>
              <a:rPr lang="en-US" altLang="en-US" sz="2200"/>
              <a:t>Jackson State</a:t>
            </a:r>
          </a:p>
          <a:p>
            <a:pPr eaLnBrk="1" hangingPunct="1"/>
            <a:r>
              <a:rPr lang="en-US" altLang="en-US" sz="2200" b="1"/>
              <a:t>Pentagon Papers</a:t>
            </a:r>
            <a:r>
              <a:rPr lang="en-US" altLang="en-US" sz="2200"/>
              <a:t>- documents taken from Pentagon that Presidents were not being truthful</a:t>
            </a:r>
          </a:p>
          <a:p>
            <a:pPr eaLnBrk="1" hangingPunct="1"/>
            <a:r>
              <a:rPr lang="en-US" altLang="en-US" sz="2200" b="1"/>
              <a:t>NY Times v. U.S. 1971-</a:t>
            </a:r>
          </a:p>
        </p:txBody>
      </p:sp>
      <p:sp>
        <p:nvSpPr>
          <p:cNvPr id="33382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333829" name="Picture 5" descr="vietnam_w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43001"/>
            <a:ext cx="42672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054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" y="111352"/>
            <a:ext cx="11275423" cy="51566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>
                <a:hlinkClick r:id="rId2"/>
              </a:rPr>
              <a:t>Kent State Shootings </a:t>
            </a:r>
            <a:endParaRPr lang="en-US" altLang="en-US" dirty="0" smtClean="0"/>
          </a:p>
        </p:txBody>
      </p:sp>
      <p:pic>
        <p:nvPicPr>
          <p:cNvPr id="334852" name="Picture 4" descr="filo_kent_state_pulitz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1" y="627017"/>
            <a:ext cx="5540829" cy="613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4853" name="Picture 5" descr="770px-Map_of_Shootings_at_Kent_State_University_in_19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95943"/>
            <a:ext cx="6324600" cy="6570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55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Vietnam Ends</a:t>
            </a:r>
          </a:p>
        </p:txBody>
      </p:sp>
      <p:sp>
        <p:nvSpPr>
          <p:cNvPr id="335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038600" cy="4987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/>
              <a:t>Early 1973- U.S. leaves Nam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/>
              <a:t>Paris Peace Accords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i="1" u="sng"/>
              <a:t>Fall of Saigon</a:t>
            </a:r>
            <a:r>
              <a:rPr lang="en-US" altLang="en-US" sz="2200"/>
              <a:t> 1975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60,000 KIA/ 365,000 WIA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Vets treated unfairly upon return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26</a:t>
            </a:r>
            <a:r>
              <a:rPr lang="en-US" altLang="en-US" sz="2200" b="1" u="sng" baseline="30000"/>
              <a:t>th</a:t>
            </a:r>
            <a:r>
              <a:rPr lang="en-US" altLang="en-US" sz="2200" b="1" u="sng"/>
              <a:t> Amendment-</a:t>
            </a:r>
            <a:r>
              <a:rPr lang="en-US" altLang="en-US" sz="2200"/>
              <a:t> voting age 18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War Powers Act-</a:t>
            </a:r>
            <a:r>
              <a:rPr lang="en-US" altLang="en-US" sz="2200"/>
              <a:t> President must tell Congress within 48 hrs of sending troops- has 90 days without Congress approval</a:t>
            </a:r>
          </a:p>
          <a:p>
            <a:pPr eaLnBrk="1" hangingPunct="1">
              <a:lnSpc>
                <a:spcPct val="90000"/>
              </a:lnSpc>
            </a:pPr>
            <a:endParaRPr lang="en-US" altLang="en-US" sz="2200"/>
          </a:p>
        </p:txBody>
      </p:sp>
      <p:sp>
        <p:nvSpPr>
          <p:cNvPr id="33587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200"/>
          </a:p>
        </p:txBody>
      </p:sp>
      <p:pic>
        <p:nvPicPr>
          <p:cNvPr id="335877" name="Picture 5" descr="Saigon-hubert-van-e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00201"/>
            <a:ext cx="4191000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046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60’s Social Changes	</a:t>
            </a: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Counterculture-</a:t>
            </a:r>
            <a:r>
              <a:rPr lang="en-US" altLang="en-US" sz="2200"/>
              <a:t> Non Conformists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Hippies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Music, Drugs, Communal living, dress, sex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Turns violent- can’t grasp reality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u="sng"/>
              <a:t>Pop Art-</a:t>
            </a:r>
            <a:r>
              <a:rPr lang="en-US" altLang="en-US" sz="2200"/>
              <a:t> Andy Warhol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Rock Music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British Invasion- </a:t>
            </a:r>
            <a:r>
              <a:rPr lang="en-US" altLang="en-US" sz="2200"/>
              <a:t>Beatles and Rolling Stones</a:t>
            </a:r>
            <a:endParaRPr lang="en-US" altLang="en-US" sz="2200" b="1" u="sng"/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Protest Music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Woodstock-1969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/>
              <a:t>Conservative Backlash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>
                <a:hlinkClick r:id="rId2"/>
              </a:rPr>
              <a:t>"Flower Power" </a:t>
            </a:r>
            <a:r>
              <a:rPr lang="en-US" altLang="en-US" sz="2200"/>
              <a:t> </a:t>
            </a:r>
          </a:p>
        </p:txBody>
      </p:sp>
      <p:sp>
        <p:nvSpPr>
          <p:cNvPr id="33690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336901" name="Picture 5" descr="hipp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90600"/>
            <a:ext cx="42672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695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3962400" cy="636587"/>
          </a:xfrm>
        </p:spPr>
        <p:txBody>
          <a:bodyPr/>
          <a:lstStyle/>
          <a:p>
            <a:pPr eaLnBrk="1" hangingPunct="1"/>
            <a:r>
              <a:rPr lang="en-US" altLang="en-US" sz="3200"/>
              <a:t>Other Social Change</a:t>
            </a:r>
            <a:r>
              <a:rPr lang="en-US" altLang="en-US" sz="3800"/>
              <a:t> </a:t>
            </a:r>
          </a:p>
        </p:txBody>
      </p:sp>
      <p:sp>
        <p:nvSpPr>
          <p:cNvPr id="3389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838200"/>
            <a:ext cx="4114800" cy="518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Women</a:t>
            </a:r>
            <a:endParaRPr lang="en-US" altLang="en-US" sz="2200"/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Freidan</a:t>
            </a:r>
            <a:r>
              <a:rPr lang="en-US" altLang="en-US" sz="2200"/>
              <a:t>- </a:t>
            </a:r>
            <a:r>
              <a:rPr lang="en-US" altLang="en-US" sz="2200" i="1"/>
              <a:t>Feminine Mystique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i="1"/>
              <a:t>Feminism</a:t>
            </a:r>
            <a:endParaRPr lang="en-US" altLang="en-US" sz="2200" i="1"/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NOW </a:t>
            </a:r>
            <a:r>
              <a:rPr lang="en-US" altLang="en-US" sz="2200"/>
              <a:t>established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EEOC-</a:t>
            </a:r>
            <a:r>
              <a:rPr lang="en-US" altLang="en-US" sz="2200" u="sng"/>
              <a:t> </a:t>
            </a:r>
            <a:r>
              <a:rPr lang="en-US" altLang="en-US" sz="2200"/>
              <a:t>Fairness in jobs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Gloria Steinem-</a:t>
            </a:r>
            <a:r>
              <a:rPr lang="en-US" altLang="en-US" sz="2200"/>
              <a:t> </a:t>
            </a:r>
            <a:r>
              <a:rPr lang="en-US" altLang="en-US" sz="2200" i="1"/>
              <a:t>Ms. Magazine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i="1" u="sng"/>
              <a:t>1972 Title IX</a:t>
            </a:r>
            <a:r>
              <a:rPr lang="en-US" altLang="en-US" sz="2200"/>
              <a:t>- act that fights discrimination of women in education/sports </a:t>
            </a:r>
            <a:endParaRPr lang="en-US" altLang="en-US" sz="2200" i="1"/>
          </a:p>
          <a:p>
            <a:pPr eaLnBrk="1" hangingPunct="1">
              <a:lnSpc>
                <a:spcPct val="80000"/>
              </a:lnSpc>
            </a:pPr>
            <a:r>
              <a:rPr lang="en-US" altLang="en-US" sz="2200" b="1" i="1"/>
              <a:t>Roe v. Wade- 1973</a:t>
            </a:r>
            <a:r>
              <a:rPr lang="en-US" altLang="en-US" sz="2200" i="1"/>
              <a:t> Abortion case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/>
              <a:t>ERA- </a:t>
            </a:r>
            <a:r>
              <a:rPr lang="en-US" altLang="en-US" sz="2200"/>
              <a:t>Equal Rights Amendment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Phyllis Schlafly-</a:t>
            </a:r>
            <a:r>
              <a:rPr lang="en-US" altLang="en-US" sz="2200" b="1"/>
              <a:t> </a:t>
            </a:r>
            <a:r>
              <a:rPr lang="en-US" altLang="en-US" sz="2200"/>
              <a:t>opposed ERA</a:t>
            </a:r>
            <a:endParaRPr lang="en-US" altLang="en-US" sz="2200" b="1"/>
          </a:p>
        </p:txBody>
      </p:sp>
      <p:sp>
        <p:nvSpPr>
          <p:cNvPr id="33894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600"/>
          </a:p>
        </p:txBody>
      </p:sp>
      <p:pic>
        <p:nvPicPr>
          <p:cNvPr id="338949" name="Picture 6" descr="7935682_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819401"/>
            <a:ext cx="434340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78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Minorities Culture change </a:t>
            </a:r>
          </a:p>
        </p:txBody>
      </p:sp>
      <p:sp>
        <p:nvSpPr>
          <p:cNvPr id="3399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038600" cy="4987925"/>
          </a:xfrm>
        </p:spPr>
        <p:txBody>
          <a:bodyPr/>
          <a:lstStyle/>
          <a:p>
            <a:pPr eaLnBrk="1" hangingPunct="1"/>
            <a:r>
              <a:rPr lang="en-US" altLang="en-US" sz="2200" u="sng"/>
              <a:t>Latinos</a:t>
            </a:r>
            <a:r>
              <a:rPr lang="en-US" altLang="en-US" sz="2200"/>
              <a:t> population increase</a:t>
            </a:r>
          </a:p>
          <a:p>
            <a:pPr eaLnBrk="1" hangingPunct="1"/>
            <a:r>
              <a:rPr lang="en-US" altLang="en-US" sz="2200"/>
              <a:t>Discrimination and poverty</a:t>
            </a:r>
          </a:p>
          <a:p>
            <a:pPr eaLnBrk="1" hangingPunct="1"/>
            <a:r>
              <a:rPr lang="en-US" altLang="en-US" sz="2200" b="1"/>
              <a:t>Cesar Chavez- United Farm Workers</a:t>
            </a:r>
          </a:p>
          <a:p>
            <a:pPr eaLnBrk="1" hangingPunct="1"/>
            <a:r>
              <a:rPr lang="en-US" altLang="en-US" sz="2200"/>
              <a:t>Want better education and political power</a:t>
            </a:r>
          </a:p>
          <a:p>
            <a:pPr eaLnBrk="1" hangingPunct="1"/>
            <a:r>
              <a:rPr lang="en-US" altLang="en-US" sz="2200" u="sng"/>
              <a:t>Native Americans</a:t>
            </a:r>
          </a:p>
          <a:p>
            <a:pPr eaLnBrk="1" hangingPunct="1"/>
            <a:r>
              <a:rPr lang="en-US" altLang="en-US" sz="2200" b="1" u="sng"/>
              <a:t>American Indian Movement</a:t>
            </a:r>
          </a:p>
          <a:p>
            <a:pPr eaLnBrk="1" hangingPunct="1"/>
            <a:r>
              <a:rPr lang="en-US" altLang="en-US" sz="2200"/>
              <a:t>Win back some tribal lands and greater control over Indian affairs</a:t>
            </a:r>
          </a:p>
        </p:txBody>
      </p:sp>
      <p:sp>
        <p:nvSpPr>
          <p:cNvPr id="33997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339973" name="Picture 5" descr="aima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962401"/>
            <a:ext cx="419100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9974" name="Picture 6" descr="566262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14400"/>
            <a:ext cx="42672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53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454</Words>
  <Application>Microsoft Office PowerPoint</Application>
  <PresentationFormat>Widescreen</PresentationFormat>
  <Paragraphs>103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UNIT 13:  VIETNAM WAR ERA</vt:lpstr>
      <vt:lpstr>Vietnam War</vt:lpstr>
      <vt:lpstr>Vietnam</vt:lpstr>
      <vt:lpstr>U.S. Involvement</vt:lpstr>
      <vt:lpstr>Vietnam </vt:lpstr>
      <vt:lpstr>Vietnam </vt:lpstr>
      <vt:lpstr>Protests and further escalation</vt:lpstr>
      <vt:lpstr>Nixon takes over War</vt:lpstr>
      <vt:lpstr>Home front</vt:lpstr>
      <vt:lpstr>Kent State Shootings </vt:lpstr>
      <vt:lpstr>Vietnam Ends</vt:lpstr>
      <vt:lpstr>60’s Social Changes </vt:lpstr>
      <vt:lpstr>Other Social Change </vt:lpstr>
      <vt:lpstr>Minorities Culture change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13:  VIETNAM WAR ERA</dc:title>
  <dc:creator>Michael Tomberlin</dc:creator>
  <cp:lastModifiedBy>Michael Tomberlin</cp:lastModifiedBy>
  <cp:revision>1</cp:revision>
  <dcterms:created xsi:type="dcterms:W3CDTF">2017-04-28T12:31:42Z</dcterms:created>
  <dcterms:modified xsi:type="dcterms:W3CDTF">2017-06-08T18:27:38Z</dcterms:modified>
</cp:coreProperties>
</file>