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3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7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1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7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5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8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7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39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3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8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7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ECB84-F35B-4E6E-8A57-4A88D400F41C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6AB17-0692-4B23-B4B0-16558F59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3:  The 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9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51" y="169817"/>
            <a:ext cx="11234058" cy="646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42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587830"/>
            <a:ext cx="10789919" cy="595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8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0"/>
            <a:ext cx="11416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6" y="0"/>
            <a:ext cx="11717383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75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92" y="130630"/>
            <a:ext cx="11443062" cy="655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8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" y="0"/>
            <a:ext cx="11639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4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" y="0"/>
            <a:ext cx="11599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82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" y="0"/>
            <a:ext cx="11708673" cy="66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7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30629"/>
            <a:ext cx="11756571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0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26" y="0"/>
            <a:ext cx="11251473" cy="67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4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83" y="0"/>
            <a:ext cx="11547566" cy="663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38" y="104503"/>
            <a:ext cx="11469188" cy="64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07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7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64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50" y="104503"/>
            <a:ext cx="10816044" cy="65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54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21885" cy="67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28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4" y="0"/>
            <a:ext cx="11625942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68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" y="222070"/>
            <a:ext cx="11926388" cy="62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29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"/>
            <a:ext cx="12057017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83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"/>
            <a:ext cx="11978639" cy="65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06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86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</Words>
  <Application>Microsoft Office PowerPoint</Application>
  <PresentationFormat>Widescreen</PresentationFormat>
  <Paragraphs>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Unit 3:  The West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 The West</dc:title>
  <dc:creator>Michael Tomberlin</dc:creator>
  <cp:lastModifiedBy>Michael Tomberlin</cp:lastModifiedBy>
  <cp:revision>2</cp:revision>
  <dcterms:created xsi:type="dcterms:W3CDTF">2017-02-01T13:15:53Z</dcterms:created>
  <dcterms:modified xsi:type="dcterms:W3CDTF">2017-06-08T18:20:18Z</dcterms:modified>
</cp:coreProperties>
</file>