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638F0-63B8-4570-B1AF-77419734730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2B35B-C9D6-46FC-9C50-31E95BB7A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133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638F0-63B8-4570-B1AF-77419734730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2B35B-C9D6-46FC-9C50-31E95BB7A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16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638F0-63B8-4570-B1AF-77419734730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2B35B-C9D6-46FC-9C50-31E95BB7A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80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638F0-63B8-4570-B1AF-77419734730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2B35B-C9D6-46FC-9C50-31E95BB7A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43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638F0-63B8-4570-B1AF-77419734730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2B35B-C9D6-46FC-9C50-31E95BB7A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47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638F0-63B8-4570-B1AF-77419734730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2B35B-C9D6-46FC-9C50-31E95BB7A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6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638F0-63B8-4570-B1AF-77419734730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2B35B-C9D6-46FC-9C50-31E95BB7A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91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638F0-63B8-4570-B1AF-77419734730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2B35B-C9D6-46FC-9C50-31E95BB7A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954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638F0-63B8-4570-B1AF-77419734730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2B35B-C9D6-46FC-9C50-31E95BB7A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08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638F0-63B8-4570-B1AF-77419734730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2B35B-C9D6-46FC-9C50-31E95BB7A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6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638F0-63B8-4570-B1AF-77419734730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2B35B-C9D6-46FC-9C50-31E95BB7A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007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97150D-B72D-4022-9EF3-91F6BFE61A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6330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638F0-63B8-4570-B1AF-77419734730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2B35B-C9D6-46FC-9C50-31E95BB7A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012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wMW7dQcKaOo&amp;feature=related" TargetMode="External"/><Relationship Id="rId2" Type="http://schemas.openxmlformats.org/officeDocument/2006/relationships/hyperlink" Target="http://www.youtube.com/watch?v=xu4PpcHxfbM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2:  RECONSTRUCTION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71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Legacy of War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Federal Government</a:t>
            </a:r>
            <a:r>
              <a:rPr lang="en-US" altLang="en-US" sz="2000"/>
              <a:t> Supremacy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Income taxes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Draft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Civil liberties suppressed during war time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Southern economy wrecked</a:t>
            </a:r>
            <a:r>
              <a:rPr lang="en-US" altLang="en-US" sz="2000"/>
              <a:t> for over fifty years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Must be rebuilt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North gets stronger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600,000 dead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½ million wounded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$20 Billion- 5x that spent in the previous 80 years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/>
          </a:p>
        </p:txBody>
      </p:sp>
      <p:pic>
        <p:nvPicPr>
          <p:cNvPr id="111620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2177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War Politics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371601"/>
            <a:ext cx="4038600" cy="4759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13</a:t>
            </a:r>
            <a:r>
              <a:rPr lang="en-US" altLang="en-US" sz="2200" b="1" u="sng" baseline="30000"/>
              <a:t>th</a:t>
            </a:r>
            <a:r>
              <a:rPr lang="en-US" altLang="en-US" sz="2200" b="1" u="sng"/>
              <a:t> amendment-</a:t>
            </a:r>
            <a:r>
              <a:rPr lang="en-US" altLang="en-US" sz="2200"/>
              <a:t> bans slavery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Soldiers return home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Urban population growth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Lincoln wanted a forgiving peace to the South to restore Union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Lincoln assassinated at </a:t>
            </a:r>
            <a:r>
              <a:rPr lang="en-US" altLang="en-US" sz="2200" b="1" u="sng"/>
              <a:t>Ford’s Theatre</a:t>
            </a:r>
            <a:r>
              <a:rPr lang="en-US" altLang="en-US" sz="2200"/>
              <a:t> 5 days after war ends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John Wilkes Booth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u="sng"/>
              <a:t>1</a:t>
            </a:r>
            <a:r>
              <a:rPr lang="en-US" altLang="en-US" sz="2200" u="sng" baseline="30000"/>
              <a:t>st</a:t>
            </a:r>
            <a:r>
              <a:rPr lang="en-US" altLang="en-US" sz="2200" u="sng"/>
              <a:t> assassination of a President </a:t>
            </a:r>
          </a:p>
        </p:txBody>
      </p:sp>
      <p:pic>
        <p:nvPicPr>
          <p:cNvPr id="112644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3600" y="1219200"/>
            <a:ext cx="4267200" cy="5257800"/>
          </a:xfrm>
        </p:spPr>
      </p:pic>
    </p:spTree>
    <p:extLst>
      <p:ext uri="{BB962C8B-B14F-4D97-AF65-F5344CB8AC3E}">
        <p14:creationId xmlns:p14="http://schemas.microsoft.com/office/powerpoint/2010/main" val="224103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Reconstruction- rebuilding the South and readmitting the southern states</a:t>
            </a:r>
          </a:p>
        </p:txBody>
      </p:sp>
      <p:sp>
        <p:nvSpPr>
          <p:cNvPr id="11366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1600200"/>
            <a:ext cx="4800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South in shambles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Lincoln’s Plan (10% plan)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Forgiving peace- fix Union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Pardons of ex-confederates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10% take an oath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Little talk of slavery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Radical Republicans Plan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Charles Sumner and Thaddeus Stevens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b="1"/>
              <a:t>Wade-Davis Bill</a:t>
            </a:r>
            <a:r>
              <a:rPr lang="en-US" altLang="en-US" sz="1800"/>
              <a:t>- harsher plan that wanted to give Congress control over reconstruction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Majority take oath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Martial law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Bars former confederates from office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Lincoln Pocket Veto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/>
          </a:p>
        </p:txBody>
      </p:sp>
      <p:pic>
        <p:nvPicPr>
          <p:cNvPr id="113668" name="Picture 8" descr="jb_nation_johnson_1_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752600"/>
            <a:ext cx="34290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940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Power struggles </a:t>
            </a:r>
          </a:p>
        </p:txBody>
      </p:sp>
      <p:sp>
        <p:nvSpPr>
          <p:cNvPr id="11469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3886200" cy="50641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/>
              <a:t>Lincoln assassinated- </a:t>
            </a:r>
            <a:r>
              <a:rPr lang="en-US" altLang="en-US" sz="2200" u="sng"/>
              <a:t>Andrew Johnson</a:t>
            </a:r>
            <a:r>
              <a:rPr lang="en-US" altLang="en-US" sz="2200"/>
              <a:t> becomes President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Favored Lincoln’s plan with some additions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13</a:t>
            </a:r>
            <a:r>
              <a:rPr lang="en-US" altLang="en-US" sz="2200" b="1" baseline="30000"/>
              <a:t>th</a:t>
            </a:r>
            <a:r>
              <a:rPr lang="en-US" altLang="en-US" sz="2200"/>
              <a:t> amendment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Congress refuses plan-South tries to reorganize under Lincoln’s plan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South institutes </a:t>
            </a:r>
            <a:r>
              <a:rPr lang="en-US" altLang="en-US" sz="2200" b="1" u="sng"/>
              <a:t>Black Codes</a:t>
            </a:r>
            <a:r>
              <a:rPr lang="en-US" altLang="en-US" sz="2200"/>
              <a:t>; elect same leaders to office, deny blacks rights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Saw little change in the South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Congress refuses to seat  southern reps.</a:t>
            </a:r>
          </a:p>
        </p:txBody>
      </p:sp>
      <p:pic>
        <p:nvPicPr>
          <p:cNvPr id="114692" name="Picture 7" descr="5-13-0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67400" y="1143000"/>
            <a:ext cx="4572000" cy="4876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97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Reconstruction </a:t>
            </a:r>
          </a:p>
        </p:txBody>
      </p:sp>
      <p:sp>
        <p:nvSpPr>
          <p:cNvPr id="11571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1136468"/>
            <a:ext cx="4495800" cy="5416731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200" dirty="0"/>
              <a:t>Congress passes </a:t>
            </a:r>
            <a:r>
              <a:rPr lang="en-US" altLang="en-US" sz="2200" b="1" dirty="0"/>
              <a:t>Civil Rights Act of 1866</a:t>
            </a:r>
            <a:r>
              <a:rPr lang="en-US" altLang="en-US" sz="2200" dirty="0"/>
              <a:t> over a Johnson veto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/>
              <a:t>Eliminate </a:t>
            </a:r>
            <a:r>
              <a:rPr lang="en-US" altLang="en-US" sz="2200" b="1" dirty="0"/>
              <a:t>Black Codes </a:t>
            </a:r>
            <a:endParaRPr lang="en-US" altLang="en-US" sz="22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 dirty="0"/>
              <a:t>14</a:t>
            </a:r>
            <a:r>
              <a:rPr lang="en-US" altLang="en-US" sz="2200" b="1" u="sng" baseline="30000" dirty="0"/>
              <a:t>th</a:t>
            </a:r>
            <a:r>
              <a:rPr lang="en-US" altLang="en-US" sz="2200" b="1" u="sng" dirty="0"/>
              <a:t> amendment passed- made AA’s citizens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/>
              <a:t>Radicals control Congress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 dirty="0"/>
              <a:t>Reconstruction Act of 1867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Overrides President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Military rule of South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Protects former slaves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Bans former leaders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/>
              <a:t>Johnson impeached – </a:t>
            </a:r>
            <a:r>
              <a:rPr lang="en-US" altLang="en-US" sz="2200" b="1" dirty="0"/>
              <a:t>Tenure of Office act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/>
              <a:t>Acquitted but not impeached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 dirty="0"/>
              <a:t>Grant </a:t>
            </a:r>
            <a:r>
              <a:rPr lang="en-US" altLang="en-US" sz="2200" dirty="0"/>
              <a:t>elected President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 dirty="0"/>
              <a:t>15</a:t>
            </a:r>
            <a:r>
              <a:rPr lang="en-US" altLang="en-US" sz="2200" b="1" u="sng" baseline="30000" dirty="0"/>
              <a:t>th</a:t>
            </a:r>
            <a:r>
              <a:rPr lang="en-US" altLang="en-US" sz="2200" b="1" u="sng" dirty="0"/>
              <a:t> amendment</a:t>
            </a:r>
            <a:r>
              <a:rPr lang="en-US" altLang="en-US" sz="2200" dirty="0"/>
              <a:t> passed- AA’s males can vote</a:t>
            </a:r>
          </a:p>
        </p:txBody>
      </p:sp>
      <p:sp>
        <p:nvSpPr>
          <p:cNvPr id="11571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705600" y="1600201"/>
            <a:ext cx="35052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115717" name="Picture 8" descr="0521001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914400"/>
            <a:ext cx="3733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554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South Military Districts- Reconstruction Act 1867</a:t>
            </a:r>
          </a:p>
        </p:txBody>
      </p:sp>
      <p:pic>
        <p:nvPicPr>
          <p:cNvPr id="116740" name="Picture 5" descr="650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94" y="1434737"/>
            <a:ext cx="1115568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721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Scalawags vs. Carpetbaggers</a:t>
            </a:r>
          </a:p>
        </p:txBody>
      </p:sp>
      <p:sp>
        <p:nvSpPr>
          <p:cNvPr id="11776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200" b="1" u="sng"/>
              <a:t>Scalawags-</a:t>
            </a:r>
            <a:r>
              <a:rPr lang="en-US" altLang="en-US" sz="2200"/>
              <a:t> White Southerners who joined Republican Party</a:t>
            </a:r>
          </a:p>
          <a:p>
            <a:pPr eaLnBrk="1" hangingPunct="1"/>
            <a:r>
              <a:rPr lang="en-US" altLang="en-US" sz="2200" b="1" u="sng"/>
              <a:t>Carpetbaggers-</a:t>
            </a:r>
            <a:r>
              <a:rPr lang="en-US" altLang="en-US" sz="2200"/>
              <a:t> Northerners who moved South after the war</a:t>
            </a:r>
          </a:p>
          <a:p>
            <a:pPr eaLnBrk="1" hangingPunct="1"/>
            <a:r>
              <a:rPr lang="en-US" altLang="en-US" sz="2200"/>
              <a:t>Make $ off the South</a:t>
            </a:r>
          </a:p>
          <a:p>
            <a:pPr eaLnBrk="1" hangingPunct="1"/>
            <a:r>
              <a:rPr lang="en-US" altLang="en-US" sz="2200">
                <a:hlinkClick r:id="rId2"/>
              </a:rPr>
              <a:t>The Carpetbagging Yankees</a:t>
            </a:r>
            <a:endParaRPr lang="en-US" altLang="en-US" sz="2200"/>
          </a:p>
          <a:p>
            <a:pPr eaLnBrk="1" hangingPunct="1"/>
            <a:r>
              <a:rPr lang="en-US" altLang="en-US" sz="2200">
                <a:hlinkClick r:id="rId3"/>
              </a:rPr>
              <a:t>Reconstruction and the "New South"</a:t>
            </a:r>
            <a:endParaRPr lang="en-US" altLang="en-US" sz="2200"/>
          </a:p>
          <a:p>
            <a:pPr eaLnBrk="1" hangingPunct="1"/>
            <a:endParaRPr lang="en-US" altLang="en-US" sz="2200"/>
          </a:p>
        </p:txBody>
      </p:sp>
      <p:pic>
        <p:nvPicPr>
          <p:cNvPr id="117764" name="Picture 8" descr="carp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371600"/>
            <a:ext cx="426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5" name="Picture 10" descr="carpet-bagger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86800" y="381000"/>
            <a:ext cx="170180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857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 u="sng"/>
              <a:t>Southern Economy </a:t>
            </a:r>
          </a:p>
        </p:txBody>
      </p:sp>
      <p:sp>
        <p:nvSpPr>
          <p:cNvPr id="11878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0"/>
            <a:ext cx="40386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 b="1"/>
              <a:t>Economy is destroyed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/>
              <a:t>Cotton is no longer king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Loss of slave labor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Govt. provides services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Plantations hit hard- no slave labor; crops destroyed; homes looted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“40 acres and a mule”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Idea to give slaves land as payment for slavery- never happens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Slaves left plantations to look for family, move to cities; but still too poor to own land</a:t>
            </a:r>
          </a:p>
        </p:txBody>
      </p:sp>
      <p:sp>
        <p:nvSpPr>
          <p:cNvPr id="118788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200"/>
          </a:p>
        </p:txBody>
      </p:sp>
      <p:pic>
        <p:nvPicPr>
          <p:cNvPr id="118789" name="Picture 8" descr="331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914400"/>
            <a:ext cx="4343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106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Plantations Restored</a:t>
            </a:r>
          </a:p>
        </p:txBody>
      </p:sp>
      <p:sp>
        <p:nvSpPr>
          <p:cNvPr id="11981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1447800"/>
            <a:ext cx="4191000" cy="4800600"/>
          </a:xfrm>
        </p:spPr>
        <p:txBody>
          <a:bodyPr/>
          <a:lstStyle/>
          <a:p>
            <a:pPr eaLnBrk="1" hangingPunct="1"/>
            <a:r>
              <a:rPr lang="en-US" altLang="en-US" sz="2600" dirty="0"/>
              <a:t>Many poor can’t leave South</a:t>
            </a:r>
          </a:p>
          <a:p>
            <a:pPr eaLnBrk="1" hangingPunct="1"/>
            <a:r>
              <a:rPr lang="en-US" altLang="en-US" sz="2600" u="sng" dirty="0"/>
              <a:t>2 types of Farming Rise</a:t>
            </a:r>
            <a:r>
              <a:rPr lang="en-US" altLang="en-US" sz="2600" dirty="0"/>
              <a:t>:</a:t>
            </a:r>
          </a:p>
          <a:p>
            <a:pPr lvl="1" eaLnBrk="1" hangingPunct="1"/>
            <a:r>
              <a:rPr lang="en-US" altLang="en-US" sz="2200" b="1" dirty="0"/>
              <a:t>Tenant Farming-</a:t>
            </a:r>
            <a:r>
              <a:rPr lang="en-US" altLang="en-US" sz="2200" dirty="0"/>
              <a:t> person pays rent to landowner to farm on it</a:t>
            </a:r>
          </a:p>
          <a:p>
            <a:pPr lvl="1" eaLnBrk="1" hangingPunct="1"/>
            <a:r>
              <a:rPr lang="en-US" altLang="en-US" sz="2200" b="1" dirty="0"/>
              <a:t>Sharecropping-</a:t>
            </a:r>
            <a:r>
              <a:rPr lang="en-US" altLang="en-US" sz="2200" dirty="0"/>
              <a:t> person gives portion of harvest to pay for the land</a:t>
            </a:r>
          </a:p>
          <a:p>
            <a:pPr eaLnBrk="1" hangingPunct="1"/>
            <a:r>
              <a:rPr lang="en-US" altLang="en-US" sz="2600" dirty="0"/>
              <a:t>What happened to slaves owning land? </a:t>
            </a:r>
          </a:p>
        </p:txBody>
      </p:sp>
      <p:sp>
        <p:nvSpPr>
          <p:cNvPr id="11981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119813" name="Picture 8" descr="field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447800"/>
            <a:ext cx="4114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568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9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Sharecropping </a:t>
            </a:r>
          </a:p>
        </p:txBody>
      </p:sp>
      <p:pic>
        <p:nvPicPr>
          <p:cNvPr id="120836" name="Picture 8" descr="sharecropp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" y="822960"/>
            <a:ext cx="10119360" cy="621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68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Freedmen’s Bureau</a:t>
            </a:r>
          </a:p>
        </p:txBody>
      </p:sp>
      <p:sp>
        <p:nvSpPr>
          <p:cNvPr id="12185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 b="1"/>
              <a:t>Created to help former slaves adjust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/>
              <a:t>Provides education and schooling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Help slaves find work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Did not help most slaves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Land reform was most basic need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Remember carpetbaggers and scalawags </a:t>
            </a:r>
          </a:p>
          <a:p>
            <a:pPr eaLnBrk="1" hangingPunct="1">
              <a:lnSpc>
                <a:spcPct val="90000"/>
              </a:lnSpc>
            </a:pPr>
            <a:endParaRPr lang="en-US" altLang="en-US" sz="2600" b="1"/>
          </a:p>
        </p:txBody>
      </p:sp>
      <p:sp>
        <p:nvSpPr>
          <p:cNvPr id="12186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600"/>
          </a:p>
        </p:txBody>
      </p:sp>
      <p:pic>
        <p:nvPicPr>
          <p:cNvPr id="121861" name="Picture 8" descr="Freedman%27sBureau%20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143000"/>
            <a:ext cx="40767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49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079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Southern Eyes</a:t>
            </a:r>
          </a:p>
        </p:txBody>
      </p:sp>
      <p:pic>
        <p:nvPicPr>
          <p:cNvPr id="122884" name="Picture 5" descr="img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29" y="762000"/>
            <a:ext cx="9699171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70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8" name="Picture 5" descr="freedmans-burea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37" y="304800"/>
            <a:ext cx="11312434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885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Reconstruction Collapses and Ends</a:t>
            </a:r>
          </a:p>
        </p:txBody>
      </p:sp>
      <p:sp>
        <p:nvSpPr>
          <p:cNvPr id="12493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219201"/>
            <a:ext cx="4038600" cy="4911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/>
              <a:t>North becomes weary of Reconstruction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Republicans split over President Grant’s Scandals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Credit Mobilier-</a:t>
            </a:r>
            <a:r>
              <a:rPr lang="en-US" altLang="en-US" sz="2200"/>
              <a:t> fraud involving railroads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Whisky Ring-</a:t>
            </a:r>
            <a:r>
              <a:rPr lang="en-US" altLang="en-US" sz="2200"/>
              <a:t> IRS bribery cause loss of U.S. revenue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Panic of 1873-</a:t>
            </a:r>
            <a:r>
              <a:rPr lang="en-US" altLang="en-US" sz="2200"/>
              <a:t> too much borrowing; companies collapse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Economic Depression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Radicals lose their grip on Reconstruction </a:t>
            </a:r>
          </a:p>
        </p:txBody>
      </p:sp>
      <p:sp>
        <p:nvSpPr>
          <p:cNvPr id="12493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200"/>
          </a:p>
        </p:txBody>
      </p:sp>
      <p:pic>
        <p:nvPicPr>
          <p:cNvPr id="124933" name="Picture 8" descr="407_ulysses_s_grant_on_a_trapez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143000"/>
            <a:ext cx="39624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85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Grant Administration Corruption </a:t>
            </a:r>
          </a:p>
        </p:txBody>
      </p:sp>
      <p:pic>
        <p:nvPicPr>
          <p:cNvPr id="125956" name="Picture 5" descr="BE0314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154" y="914401"/>
            <a:ext cx="9292046" cy="5562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4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4"/>
          <p:cNvSpPr>
            <a:spLocks noGrp="1" noChangeArrowheads="1"/>
          </p:cNvSpPr>
          <p:nvPr>
            <p:ph type="title"/>
          </p:nvPr>
        </p:nvSpPr>
        <p:spPr>
          <a:xfrm>
            <a:off x="18288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 u="sng"/>
              <a:t>1876 Election</a:t>
            </a:r>
          </a:p>
        </p:txBody>
      </p:sp>
      <p:sp>
        <p:nvSpPr>
          <p:cNvPr id="12697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0"/>
            <a:ext cx="4038600" cy="5334000"/>
          </a:xfrm>
        </p:spPr>
        <p:txBody>
          <a:bodyPr/>
          <a:lstStyle/>
          <a:p>
            <a:pPr eaLnBrk="1" hangingPunct="1"/>
            <a:r>
              <a:rPr lang="en-US" altLang="en-US" sz="2600"/>
              <a:t>Samuel Tilden (D) vs. Rutherford B. Hayes (R) </a:t>
            </a:r>
          </a:p>
          <a:p>
            <a:pPr eaLnBrk="1" hangingPunct="1"/>
            <a:r>
              <a:rPr lang="en-US" altLang="en-US" sz="2600"/>
              <a:t>No Electoral College winner</a:t>
            </a:r>
          </a:p>
          <a:p>
            <a:pPr eaLnBrk="1" hangingPunct="1"/>
            <a:r>
              <a:rPr lang="en-US" altLang="en-US" sz="2600"/>
              <a:t>Southern votes disputed</a:t>
            </a:r>
          </a:p>
          <a:p>
            <a:pPr eaLnBrk="1" hangingPunct="1"/>
            <a:r>
              <a:rPr lang="en-US" altLang="en-US" sz="2600"/>
              <a:t>Hayes given disputed votes</a:t>
            </a:r>
          </a:p>
          <a:p>
            <a:pPr eaLnBrk="1" hangingPunct="1"/>
            <a:r>
              <a:rPr lang="en-US" altLang="en-US" sz="2600"/>
              <a:t>South threatens secession again</a:t>
            </a:r>
          </a:p>
          <a:p>
            <a:pPr eaLnBrk="1" hangingPunct="1"/>
            <a:endParaRPr lang="en-US" altLang="en-US" sz="2600"/>
          </a:p>
        </p:txBody>
      </p:sp>
      <p:sp>
        <p:nvSpPr>
          <p:cNvPr id="12698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126981" name="Picture 8" descr="Rutheford-Hayes-Samuel-Ti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143000"/>
            <a:ext cx="44196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87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Compromise of 1877 </a:t>
            </a:r>
          </a:p>
        </p:txBody>
      </p:sp>
      <p:sp>
        <p:nvSpPr>
          <p:cNvPr id="12800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1"/>
            <a:ext cx="4038600" cy="4987925"/>
          </a:xfrm>
        </p:spPr>
        <p:txBody>
          <a:bodyPr/>
          <a:lstStyle/>
          <a:p>
            <a:pPr eaLnBrk="1" hangingPunct="1"/>
            <a:r>
              <a:rPr lang="en-US" altLang="en-US" sz="2600"/>
              <a:t>Compromise includes:</a:t>
            </a:r>
          </a:p>
          <a:p>
            <a:pPr lvl="1" eaLnBrk="1" hangingPunct="1"/>
            <a:r>
              <a:rPr lang="en-US" altLang="en-US" sz="2200" b="1"/>
              <a:t>Hayes (R) wins election</a:t>
            </a:r>
          </a:p>
          <a:p>
            <a:pPr lvl="1" eaLnBrk="1" hangingPunct="1"/>
            <a:r>
              <a:rPr lang="en-US" altLang="en-US" sz="2200" b="1" u="sng"/>
              <a:t>South gets troops removed from the South</a:t>
            </a:r>
          </a:p>
          <a:p>
            <a:pPr lvl="1" eaLnBrk="1" hangingPunct="1"/>
            <a:r>
              <a:rPr lang="en-US" altLang="en-US" sz="2200"/>
              <a:t>$ for railroads</a:t>
            </a:r>
          </a:p>
          <a:p>
            <a:pPr lvl="1" eaLnBrk="1" hangingPunct="1"/>
            <a:r>
              <a:rPr lang="en-US" altLang="en-US" sz="2200" b="1" u="sng"/>
              <a:t>Reconstruction Ends</a:t>
            </a:r>
          </a:p>
          <a:p>
            <a:pPr eaLnBrk="1" hangingPunct="1"/>
            <a:r>
              <a:rPr lang="en-US" altLang="en-US" sz="2600"/>
              <a:t>South gets </a:t>
            </a:r>
            <a:r>
              <a:rPr lang="en-US" altLang="en-US" sz="2600" b="1" u="sng"/>
              <a:t>Home Rule</a:t>
            </a:r>
            <a:r>
              <a:rPr lang="en-US" altLang="en-US" sz="2600"/>
              <a:t> </a:t>
            </a:r>
          </a:p>
          <a:p>
            <a:pPr eaLnBrk="1" hangingPunct="1"/>
            <a:r>
              <a:rPr lang="en-US" altLang="en-US" sz="2600" b="1" u="sng"/>
              <a:t>Redeemers</a:t>
            </a:r>
            <a:r>
              <a:rPr lang="en-US" altLang="en-US" sz="2600" u="sng"/>
              <a:t>- </a:t>
            </a:r>
            <a:r>
              <a:rPr lang="en-US" altLang="en-US" sz="2600"/>
              <a:t>southern democrats who want to return the South to its old ways </a:t>
            </a:r>
          </a:p>
        </p:txBody>
      </p:sp>
      <p:sp>
        <p:nvSpPr>
          <p:cNvPr id="12800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128005" name="Picture 8" descr="rb-hay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66800"/>
            <a:ext cx="4343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71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“New South”</a:t>
            </a:r>
          </a:p>
        </p:txBody>
      </p:sp>
      <p:sp>
        <p:nvSpPr>
          <p:cNvPr id="12902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1293222"/>
            <a:ext cx="4495800" cy="4955177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Black Codes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dirty="0"/>
              <a:t>Jim Crow laws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Segregation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dirty="0"/>
              <a:t>KKK- </a:t>
            </a:r>
            <a:r>
              <a:rPr lang="en-US" altLang="en-US" sz="2000" dirty="0"/>
              <a:t>Political, Economic, Social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End of Freedmen’s Bureau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Voting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No money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Ignored Constitution -14</a:t>
            </a:r>
            <a:r>
              <a:rPr lang="en-US" altLang="en-US" sz="2000" baseline="30000" dirty="0"/>
              <a:t>th</a:t>
            </a:r>
            <a:r>
              <a:rPr lang="en-US" altLang="en-US" sz="2000" dirty="0"/>
              <a:t> and 15</a:t>
            </a:r>
            <a:r>
              <a:rPr lang="en-US" altLang="en-US" sz="2000" baseline="30000" dirty="0"/>
              <a:t>th</a:t>
            </a:r>
            <a:r>
              <a:rPr lang="en-US" altLang="en-US" sz="2000" dirty="0"/>
              <a:t> amendments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Decline in freedoms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Whites in Control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dirty="0"/>
              <a:t>“Solid South”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Economy becomes stronger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Sharecropping over slavery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More industry and transportation 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dirty="0"/>
          </a:p>
        </p:txBody>
      </p:sp>
      <p:sp>
        <p:nvSpPr>
          <p:cNvPr id="12902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629400" y="1066801"/>
            <a:ext cx="3581400" cy="5064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000"/>
          </a:p>
        </p:txBody>
      </p:sp>
      <p:pic>
        <p:nvPicPr>
          <p:cNvPr id="129029" name="Picture 8" descr="kkk-ral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066800"/>
            <a:ext cx="3810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65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626</Words>
  <Application>Microsoft Office PowerPoint</Application>
  <PresentationFormat>Widescreen</PresentationFormat>
  <Paragraphs>125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UNIT 2:  RECONSTRUCTION</vt:lpstr>
      <vt:lpstr>Legacy of War</vt:lpstr>
      <vt:lpstr>War Politics</vt:lpstr>
      <vt:lpstr>Reconstruction- rebuilding the South and readmitting the southern states</vt:lpstr>
      <vt:lpstr>Power struggles </vt:lpstr>
      <vt:lpstr>Reconstruction </vt:lpstr>
      <vt:lpstr>South Military Districts- Reconstruction Act 1867</vt:lpstr>
      <vt:lpstr>Scalawags vs. Carpetbaggers</vt:lpstr>
      <vt:lpstr>Southern Economy </vt:lpstr>
      <vt:lpstr>Plantations Restored</vt:lpstr>
      <vt:lpstr>Sharecropping </vt:lpstr>
      <vt:lpstr>Freedmen’s Bureau</vt:lpstr>
      <vt:lpstr>Southern Eyes</vt:lpstr>
      <vt:lpstr>PowerPoint Presentation</vt:lpstr>
      <vt:lpstr>Reconstruction Collapses and Ends</vt:lpstr>
      <vt:lpstr>Grant Administration Corruption </vt:lpstr>
      <vt:lpstr>1876 Election</vt:lpstr>
      <vt:lpstr>Compromise of 1877 </vt:lpstr>
      <vt:lpstr>The “New South”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2:  RECONSTRUCTION</dc:title>
  <dc:creator>Michael Tomberlin</dc:creator>
  <cp:lastModifiedBy>Michael Tomberlin</cp:lastModifiedBy>
  <cp:revision>1</cp:revision>
  <dcterms:created xsi:type="dcterms:W3CDTF">2017-01-27T17:00:38Z</dcterms:created>
  <dcterms:modified xsi:type="dcterms:W3CDTF">2017-06-08T18:19:44Z</dcterms:modified>
</cp:coreProperties>
</file>