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D1F0-4C21-4843-A844-616FE26E97B3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E8C1D-6014-4D43-8402-C4091F790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73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D1F0-4C21-4843-A844-616FE26E97B3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E8C1D-6014-4D43-8402-C4091F790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23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D1F0-4C21-4843-A844-616FE26E97B3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E8C1D-6014-4D43-8402-C4091F790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4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D1F0-4C21-4843-A844-616FE26E97B3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E8C1D-6014-4D43-8402-C4091F790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66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D1F0-4C21-4843-A844-616FE26E97B3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E8C1D-6014-4D43-8402-C4091F790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16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D1F0-4C21-4843-A844-616FE26E97B3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E8C1D-6014-4D43-8402-C4091F790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8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D1F0-4C21-4843-A844-616FE26E97B3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E8C1D-6014-4D43-8402-C4091F790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06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D1F0-4C21-4843-A844-616FE26E97B3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E8C1D-6014-4D43-8402-C4091F790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24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D1F0-4C21-4843-A844-616FE26E97B3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E8C1D-6014-4D43-8402-C4091F790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867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D1F0-4C21-4843-A844-616FE26E97B3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E8C1D-6014-4D43-8402-C4091F790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97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D1F0-4C21-4843-A844-616FE26E97B3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E8C1D-6014-4D43-8402-C4091F790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88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5D1F0-4C21-4843-A844-616FE26E97B3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E8C1D-6014-4D43-8402-C4091F790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96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UNIT 9 – THE GREAT DEPRESSION AND FRANKLIN ROOSEVELT’S ‘NEW DEAL’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010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The Great Depression hits</a:t>
            </a:r>
          </a:p>
        </p:txBody>
      </p:sp>
      <p:sp>
        <p:nvSpPr>
          <p:cNvPr id="24269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/>
            <a:r>
              <a:rPr lang="en-US" altLang="en-US" sz="2200"/>
              <a:t>Hoover elected President in 1928</a:t>
            </a:r>
          </a:p>
          <a:p>
            <a:pPr eaLnBrk="1" hangingPunct="1"/>
            <a:r>
              <a:rPr lang="en-US" altLang="en-US" sz="2200"/>
              <a:t>“predicts the end of poverty”</a:t>
            </a:r>
          </a:p>
          <a:p>
            <a:pPr eaLnBrk="1" hangingPunct="1"/>
            <a:r>
              <a:rPr lang="en-US" altLang="en-US" sz="2200"/>
              <a:t>Warning signs of Depression</a:t>
            </a:r>
          </a:p>
          <a:p>
            <a:pPr eaLnBrk="1" hangingPunct="1"/>
            <a:r>
              <a:rPr lang="en-US" altLang="en-US" sz="2200"/>
              <a:t>Buying stock on </a:t>
            </a:r>
            <a:r>
              <a:rPr lang="en-US" altLang="en-US" sz="2200" b="1" u="sng"/>
              <a:t>Speculation</a:t>
            </a:r>
          </a:p>
          <a:p>
            <a:pPr eaLnBrk="1" hangingPunct="1"/>
            <a:r>
              <a:rPr lang="en-US" altLang="en-US" sz="2200" b="1" u="sng"/>
              <a:t>Buying on Margin</a:t>
            </a:r>
            <a:endParaRPr lang="en-US" altLang="en-US" sz="2200"/>
          </a:p>
          <a:p>
            <a:pPr eaLnBrk="1" hangingPunct="1"/>
            <a:r>
              <a:rPr lang="en-US" altLang="en-US" sz="2200"/>
              <a:t>Stock prices are inflated</a:t>
            </a:r>
          </a:p>
          <a:p>
            <a:pPr eaLnBrk="1" hangingPunct="1"/>
            <a:r>
              <a:rPr lang="en-US" altLang="en-US" sz="2200"/>
              <a:t>Oct 1929 prices fall</a:t>
            </a:r>
          </a:p>
          <a:p>
            <a:pPr eaLnBrk="1" hangingPunct="1"/>
            <a:r>
              <a:rPr lang="en-US" altLang="en-US" sz="2200"/>
              <a:t>Oct. 29,1929- </a:t>
            </a:r>
            <a:r>
              <a:rPr lang="en-US" altLang="en-US" sz="2200" b="1" u="sng"/>
              <a:t>Black Tuesday- Stock Market crashes</a:t>
            </a:r>
            <a:endParaRPr lang="en-US" altLang="en-US" sz="2200" u="sng"/>
          </a:p>
        </p:txBody>
      </p:sp>
      <p:sp>
        <p:nvSpPr>
          <p:cNvPr id="24269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242693" name="Picture 8" descr="20039801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14401"/>
            <a:ext cx="4343400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27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Causes of Depression</a:t>
            </a:r>
          </a:p>
        </p:txBody>
      </p:sp>
      <p:sp>
        <p:nvSpPr>
          <p:cNvPr id="24371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/>
          <a:lstStyle/>
          <a:p>
            <a:pPr eaLnBrk="1" hangingPunct="1"/>
            <a:r>
              <a:rPr lang="en-US" altLang="en-US" sz="2600" u="sng"/>
              <a:t>Overproduction of goods</a:t>
            </a:r>
          </a:p>
          <a:p>
            <a:pPr eaLnBrk="1" hangingPunct="1"/>
            <a:r>
              <a:rPr lang="en-US" altLang="en-US" sz="2600"/>
              <a:t>too much credit</a:t>
            </a:r>
          </a:p>
          <a:p>
            <a:pPr eaLnBrk="1" hangingPunct="1"/>
            <a:r>
              <a:rPr lang="en-US" altLang="en-US" sz="2600"/>
              <a:t>Less consumption of goods</a:t>
            </a:r>
          </a:p>
          <a:p>
            <a:pPr eaLnBrk="1" hangingPunct="1"/>
            <a:r>
              <a:rPr lang="en-US" altLang="en-US" sz="2600"/>
              <a:t>Farm surplus</a:t>
            </a:r>
          </a:p>
          <a:p>
            <a:pPr eaLnBrk="1" hangingPunct="1"/>
            <a:r>
              <a:rPr lang="en-US" altLang="en-US" sz="2600"/>
              <a:t>High tariffs</a:t>
            </a:r>
          </a:p>
          <a:p>
            <a:pPr eaLnBrk="1" hangingPunct="1"/>
            <a:r>
              <a:rPr lang="en-US" altLang="en-US" sz="2600"/>
              <a:t>No banking regulations</a:t>
            </a:r>
          </a:p>
          <a:p>
            <a:pPr eaLnBrk="1" hangingPunct="1"/>
            <a:r>
              <a:rPr lang="en-US" altLang="en-US" sz="2600" b="1" u="sng"/>
              <a:t>Hawley-Smoot Tariff 1930- </a:t>
            </a:r>
            <a:r>
              <a:rPr lang="en-US" altLang="en-US" sz="2600"/>
              <a:t>passed highest tariff in U.S. history</a:t>
            </a:r>
          </a:p>
          <a:p>
            <a:pPr eaLnBrk="1" hangingPunct="1"/>
            <a:endParaRPr lang="en-US" altLang="en-US" sz="2600" b="1" u="sng"/>
          </a:p>
        </p:txBody>
      </p:sp>
      <p:sp>
        <p:nvSpPr>
          <p:cNvPr id="24371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243717" name="Picture 8" descr="great_depression_photo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838200"/>
            <a:ext cx="43434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05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Hard Times</a:t>
            </a:r>
          </a:p>
        </p:txBody>
      </p:sp>
      <p:sp>
        <p:nvSpPr>
          <p:cNvPr id="24473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19201"/>
            <a:ext cx="4038600" cy="4911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Rural areas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Farms close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Food supply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u="sng"/>
              <a:t>Dust Bowl-</a:t>
            </a:r>
            <a:r>
              <a:rPr lang="en-US" altLang="en-US" sz="2000"/>
              <a:t> dry conditions in the Great Plains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u="sng"/>
              <a:t>Cities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/>
              <a:t>Shantytowns</a:t>
            </a:r>
            <a:r>
              <a:rPr lang="en-US" altLang="en-US" sz="2000"/>
              <a:t>- towns of shacks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/>
              <a:t>Hoovervilles</a:t>
            </a:r>
            <a:endParaRPr lang="en-US" altLang="en-US" sz="2000"/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u="sng"/>
              <a:t>Soup Kitchens and breadlines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u="sng"/>
              <a:t>Family Life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Women struggle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Children’s health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Suicide rises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mental illness</a:t>
            </a:r>
          </a:p>
        </p:txBody>
      </p:sp>
      <p:sp>
        <p:nvSpPr>
          <p:cNvPr id="24474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44741" name="Picture 8" descr="article-1159677-03C2363E000005DC-346_634x4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76601"/>
            <a:ext cx="42672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4742" name="Picture 10" descr="acoff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1" y="457200"/>
            <a:ext cx="41243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40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Great Depression- Breadline </a:t>
            </a:r>
          </a:p>
        </p:txBody>
      </p:sp>
      <p:pic>
        <p:nvPicPr>
          <p:cNvPr id="245763" name="Picture 6" descr="highest_standard_living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14400"/>
            <a:ext cx="8382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57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Depression Politics </a:t>
            </a:r>
          </a:p>
        </p:txBody>
      </p:sp>
      <p:sp>
        <p:nvSpPr>
          <p:cNvPr id="24678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914400"/>
            <a:ext cx="4572000" cy="533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Hoover calls for </a:t>
            </a:r>
            <a:r>
              <a:rPr lang="en-US" altLang="en-US" sz="2200" b="1" u="sng"/>
              <a:t>“Rugged Individualism”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Does help some businesses with Reconstruction Finance Corporation (RFC)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Voluntary Cooperation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Still does not give </a:t>
            </a:r>
            <a:r>
              <a:rPr lang="en-US" altLang="en-US" sz="2200" b="1"/>
              <a:t>Direct Relief </a:t>
            </a:r>
            <a:r>
              <a:rPr lang="en-US" altLang="en-US" sz="2200"/>
              <a:t>to people</a:t>
            </a:r>
            <a:endParaRPr lang="en-US" altLang="en-US" sz="2200" b="1"/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Bonus Army March</a:t>
            </a:r>
            <a:r>
              <a:rPr lang="en-US" altLang="en-US" sz="2200"/>
              <a:t>- vets march on Washington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Election of 1932- FDR beats Hoover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Calls for a </a:t>
            </a:r>
            <a:r>
              <a:rPr lang="en-US" altLang="en-US" sz="2200" u="sng"/>
              <a:t>“New Deal”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Democrats gain most seats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Hoover is a </a:t>
            </a:r>
            <a:r>
              <a:rPr lang="en-US" altLang="en-US" sz="2200" b="1"/>
              <a:t>Lame Duck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u="sng"/>
              <a:t>20</a:t>
            </a:r>
            <a:r>
              <a:rPr lang="en-US" altLang="en-US" sz="2200" u="sng" baseline="30000"/>
              <a:t>th</a:t>
            </a:r>
            <a:r>
              <a:rPr lang="en-US" altLang="en-US" sz="2200" u="sng"/>
              <a:t> </a:t>
            </a:r>
            <a:r>
              <a:rPr lang="en-US" altLang="en-US" sz="2200"/>
              <a:t>amendment changes inauguration date</a:t>
            </a:r>
          </a:p>
          <a:p>
            <a:pPr eaLnBrk="1" hangingPunct="1">
              <a:lnSpc>
                <a:spcPct val="80000"/>
              </a:lnSpc>
            </a:pPr>
            <a:endParaRPr lang="en-US" altLang="en-US" sz="2200" b="1"/>
          </a:p>
        </p:txBody>
      </p:sp>
      <p:sp>
        <p:nvSpPr>
          <p:cNvPr id="24678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0" y="1600201"/>
            <a:ext cx="33528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46789" name="Picture 8" descr="bonuscapi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914400"/>
            <a:ext cx="4114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59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Hoover Dam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47812" name="Picture 5" descr="HooverDamConstru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83058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55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FDR’s New Deal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0"/>
            <a:ext cx="40386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“The only thing we have to fear, is fear itself”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Fireside Chats-</a:t>
            </a:r>
            <a:r>
              <a:rPr lang="en-US" altLang="en-US" sz="2200"/>
              <a:t> goes straight to the American people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Huge expansion of Govt. involvement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1</a:t>
            </a:r>
            <a:r>
              <a:rPr lang="en-US" altLang="en-US" sz="2200" b="1" u="sng" baseline="30000"/>
              <a:t>st</a:t>
            </a:r>
            <a:r>
              <a:rPr lang="en-US" altLang="en-US" sz="2200" b="1" u="sng"/>
              <a:t> 100 days</a:t>
            </a:r>
            <a:r>
              <a:rPr lang="en-US" altLang="en-US" sz="2200"/>
              <a:t> are active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Relief, recovery, reform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Will practice </a:t>
            </a:r>
            <a:r>
              <a:rPr lang="en-US" altLang="en-US" sz="2200" b="1"/>
              <a:t>Deficit Spending</a:t>
            </a:r>
            <a:r>
              <a:rPr lang="en-US" altLang="en-US" sz="220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u="sng"/>
              <a:t>Bank Holiday-</a:t>
            </a:r>
            <a:r>
              <a:rPr lang="en-US" altLang="en-US" sz="2200"/>
              <a:t> restore faith in banks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FDIC-</a:t>
            </a:r>
            <a:r>
              <a:rPr lang="en-US" altLang="en-US" sz="2200"/>
              <a:t> Federal Deposit Insurance Corporation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SEC-</a:t>
            </a:r>
            <a:r>
              <a:rPr lang="en-US" altLang="en-US" sz="2200"/>
              <a:t> Securities Exchange Commission</a:t>
            </a:r>
          </a:p>
        </p:txBody>
      </p:sp>
      <p:sp>
        <p:nvSpPr>
          <p:cNvPr id="24883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48837" name="Picture 5" descr="fd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04800"/>
            <a:ext cx="2133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8838" name="Picture 6" descr="Fireside%20ch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33600"/>
            <a:ext cx="42672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8839" name="Picture 7" descr="fd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04800"/>
            <a:ext cx="22098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98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More Relief 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143001"/>
            <a:ext cx="5638800" cy="4987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u="sng"/>
              <a:t>Public Works Administration -</a:t>
            </a:r>
            <a:r>
              <a:rPr lang="en-US" altLang="en-US" sz="2200" b="1" u="sng"/>
              <a:t>PWA</a:t>
            </a:r>
            <a:r>
              <a:rPr lang="en-US" altLang="en-US" sz="2200" u="sng"/>
              <a:t>    </a:t>
            </a:r>
            <a:r>
              <a:rPr lang="en-US" altLang="en-US" sz="2200"/>
              <a:t>jobs for govt. projects- part of </a:t>
            </a:r>
            <a:r>
              <a:rPr lang="en-US" altLang="en-US" sz="2200" b="1" u="sng"/>
              <a:t>NIRA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u="sng"/>
              <a:t>Civil Works Administration -</a:t>
            </a:r>
            <a:r>
              <a:rPr lang="en-US" altLang="en-US" sz="2200" b="1" u="sng"/>
              <a:t>CWA</a:t>
            </a:r>
            <a:r>
              <a:rPr lang="en-US" altLang="en-US" sz="2200"/>
              <a:t> provides federal jobs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u="sng"/>
              <a:t>Tennessee Valley Authority -</a:t>
            </a:r>
            <a:r>
              <a:rPr lang="en-US" altLang="en-US" sz="2200" b="1" u="sng"/>
              <a:t>TVA</a:t>
            </a:r>
            <a:r>
              <a:rPr lang="en-US" altLang="en-US" sz="2200"/>
              <a:t> provided jobs and developed resources in TV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u="sng"/>
              <a:t>Civilian Conservation Corps -</a:t>
            </a:r>
            <a:r>
              <a:rPr lang="en-US" altLang="en-US" sz="2200" b="1" u="sng"/>
              <a:t>CCC</a:t>
            </a:r>
            <a:r>
              <a:rPr lang="en-US" altLang="en-US" sz="2200" b="1"/>
              <a:t> </a:t>
            </a:r>
            <a:r>
              <a:rPr lang="en-US" altLang="en-US" sz="2200"/>
              <a:t> conservation projects for single males</a:t>
            </a:r>
            <a:endParaRPr lang="en-US" altLang="en-US" sz="2200" b="1"/>
          </a:p>
          <a:p>
            <a:pPr eaLnBrk="1" hangingPunct="1">
              <a:lnSpc>
                <a:spcPct val="90000"/>
              </a:lnSpc>
            </a:pPr>
            <a:r>
              <a:rPr lang="en-US" altLang="en-US" sz="2200" u="sng"/>
              <a:t>Agricultural Adjustment Act -</a:t>
            </a:r>
            <a:r>
              <a:rPr lang="en-US" altLang="en-US" sz="2200" b="1" u="sng"/>
              <a:t>AAA</a:t>
            </a:r>
            <a:r>
              <a:rPr lang="en-US" altLang="en-US" sz="2200"/>
              <a:t>        aid to farmers and regulates crop prices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u="sng"/>
              <a:t>National Recovery Administration -</a:t>
            </a:r>
            <a:r>
              <a:rPr lang="en-US" altLang="en-US" sz="2200" b="1" u="sng"/>
              <a:t>NRA</a:t>
            </a:r>
            <a:r>
              <a:rPr lang="en-US" altLang="en-US" sz="2200" b="1"/>
              <a:t> </a:t>
            </a:r>
            <a:r>
              <a:rPr lang="en-US" altLang="en-US" sz="2200"/>
              <a:t>set business prices and tried to regulate fair competition </a:t>
            </a:r>
          </a:p>
        </p:txBody>
      </p:sp>
      <p:pic>
        <p:nvPicPr>
          <p:cNvPr id="249860" name="Picture 4" descr="w5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1" y="304800"/>
            <a:ext cx="296227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861" name="Picture 5" descr="hist_ccc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1" y="4572001"/>
            <a:ext cx="166687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65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2555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New Deal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50884" name="Picture 4" descr="33032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90600"/>
            <a:ext cx="3962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0885" name="Picture 5" descr="roosevelt%2Bcarto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066800"/>
            <a:ext cx="413385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16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New Deal Reactions?	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838200"/>
            <a:ext cx="4038600" cy="5638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1935 economy still not recovered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Many people migrate West due to the</a:t>
            </a:r>
            <a:r>
              <a:rPr lang="en-US" altLang="en-US" sz="2000" b="1"/>
              <a:t> Dust Bowl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Call them “</a:t>
            </a:r>
            <a:r>
              <a:rPr lang="en-US" altLang="en-US" sz="2000" b="1"/>
              <a:t>Okies”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u="sng"/>
              <a:t>“Grapes of Wrath”-</a:t>
            </a:r>
            <a:r>
              <a:rPr lang="en-US" altLang="en-US" sz="2000"/>
              <a:t> John Steinbeck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Enough direct relief to keep people from starving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Conservative critics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u="sng"/>
              <a:t>Some call for more action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Father Charles Coughlin-</a:t>
            </a:r>
            <a:r>
              <a:rPr lang="en-US" altLang="en-US" sz="2000"/>
              <a:t> tax rich and provide income for all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Huey Long-</a:t>
            </a:r>
            <a:r>
              <a:rPr lang="en-US" altLang="en-US" sz="2000"/>
              <a:t> level income, home and college for all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“Every man a King”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Francis Townsend-</a:t>
            </a:r>
            <a:r>
              <a:rPr lang="en-US" altLang="en-US" sz="2000"/>
              <a:t> income for elderly </a:t>
            </a:r>
          </a:p>
        </p:txBody>
      </p:sp>
      <p:sp>
        <p:nvSpPr>
          <p:cNvPr id="25190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  <p:pic>
        <p:nvPicPr>
          <p:cNvPr id="251909" name="Picture 5" descr="ANd9GcThZisiozEo8L67B4lkz0XnWPKrE8WDZXAIaZAV22AhYL2jxWA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71800"/>
            <a:ext cx="42672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10" name="Picture 6" descr="obama-fdr-time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68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New Deal Continued		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914400"/>
            <a:ext cx="4114800" cy="5334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2</a:t>
            </a:r>
            <a:r>
              <a:rPr lang="en-US" altLang="en-US" sz="2000" baseline="30000"/>
              <a:t>nd</a:t>
            </a:r>
            <a:r>
              <a:rPr lang="en-US" altLang="en-US" sz="2000"/>
              <a:t> New Deal- Programs Continue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FDR elected again in 1936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WPA- </a:t>
            </a:r>
            <a:r>
              <a:rPr lang="en-US" altLang="en-US" sz="2000" u="sng"/>
              <a:t>Works Progress Administration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Built roads and bridges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Funded large media and arts projects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Social Security Act-</a:t>
            </a:r>
            <a:r>
              <a:rPr lang="en-US" altLang="en-US" sz="2000" b="1"/>
              <a:t> </a:t>
            </a:r>
            <a:r>
              <a:rPr lang="en-US" altLang="en-US" sz="2000"/>
              <a:t>provides old age pensions, unemployment checks, aid to families with children </a:t>
            </a: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National Labor Relations Act/ Board- </a:t>
            </a:r>
            <a:r>
              <a:rPr lang="en-US" altLang="en-US" sz="2000"/>
              <a:t>workers can unionize and anti-union practices banned</a:t>
            </a: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Fair Labor Standards- </a:t>
            </a:r>
            <a:r>
              <a:rPr lang="en-US" altLang="en-US" sz="2000"/>
              <a:t>set minimum wage, 40 hr week</a:t>
            </a:r>
            <a:endParaRPr lang="en-US" altLang="en-US" sz="2000" b="1"/>
          </a:p>
        </p:txBody>
      </p:sp>
      <p:sp>
        <p:nvSpPr>
          <p:cNvPr id="25293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  <p:pic>
        <p:nvPicPr>
          <p:cNvPr id="252933" name="Picture 5" descr="forging-ahe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581400"/>
            <a:ext cx="40386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2934" name="Picture 6" descr="social_security_poster_big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14400"/>
            <a:ext cx="4114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19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865187"/>
          </a:xfrm>
        </p:spPr>
        <p:txBody>
          <a:bodyPr/>
          <a:lstStyle/>
          <a:p>
            <a:pPr eaLnBrk="1" hangingPunct="1"/>
            <a:r>
              <a:rPr lang="en-US" altLang="en-US" smtClean="0"/>
              <a:t>Court Packing Scheme 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600" b="1"/>
              <a:t>FDR’s Court Packing Scheme</a:t>
            </a:r>
          </a:p>
          <a:p>
            <a:pPr eaLnBrk="1" hangingPunct="1"/>
            <a:r>
              <a:rPr lang="en-US" altLang="en-US" sz="2600"/>
              <a:t>Several programs ruled </a:t>
            </a:r>
            <a:r>
              <a:rPr lang="en-US" altLang="en-US" sz="2600" u="sng"/>
              <a:t>Unconstitutiona</a:t>
            </a:r>
            <a:r>
              <a:rPr lang="en-US" altLang="en-US" sz="2600"/>
              <a:t>l </a:t>
            </a:r>
          </a:p>
          <a:p>
            <a:pPr eaLnBrk="1" hangingPunct="1"/>
            <a:r>
              <a:rPr lang="en-US" altLang="en-US" sz="2600"/>
              <a:t>AAA,NRA</a:t>
            </a:r>
          </a:p>
          <a:p>
            <a:pPr eaLnBrk="1" hangingPunct="1"/>
            <a:r>
              <a:rPr lang="en-US" altLang="en-US" sz="2600"/>
              <a:t>Proposed adding new justice for every justice over 70 yrs old</a:t>
            </a:r>
          </a:p>
          <a:p>
            <a:pPr eaLnBrk="1" hangingPunct="1"/>
            <a:r>
              <a:rPr lang="en-US" altLang="en-US" sz="2600"/>
              <a:t>Seen as threat to checks and balances </a:t>
            </a:r>
          </a:p>
        </p:txBody>
      </p:sp>
      <p:sp>
        <p:nvSpPr>
          <p:cNvPr id="25395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253957" name="Picture 5" descr="fdr_constitution_canc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90600"/>
            <a:ext cx="4191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419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Women and African Americans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14401"/>
            <a:ext cx="4038600" cy="52165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Eleanor Roosevelt- strong 1</a:t>
            </a:r>
            <a:r>
              <a:rPr lang="en-US" altLang="en-US" sz="2600" baseline="30000"/>
              <a:t>st</a:t>
            </a:r>
            <a:r>
              <a:rPr lang="en-US" altLang="en-US" sz="2600"/>
              <a:t> lady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Women named to govt. positions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Francis Perkins- Sec. of Labor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Still inequality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Depression hits African-Americans hardest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FDR not committed to Civil Rights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African Americans start switching to Democrats</a:t>
            </a:r>
          </a:p>
        </p:txBody>
      </p:sp>
      <p:sp>
        <p:nvSpPr>
          <p:cNvPr id="25498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254981" name="Picture 5" descr="Jesse-Willms-Wisdom-Eleanor-Rooseve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47800"/>
            <a:ext cx="4038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2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New Deal Culture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990601"/>
            <a:ext cx="4191000" cy="51403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Art displays the realities of Depression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Radio has programs for all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Motion pictures become better and more popular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Gangster Films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New Deal Ends, by 1937 recovery has stalled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People want non-government control now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International issues arise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New Deal has a great legacy, but WWII is more responsible for ending the Depression </a:t>
            </a:r>
          </a:p>
        </p:txBody>
      </p:sp>
      <p:sp>
        <p:nvSpPr>
          <p:cNvPr id="25600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256005" name="Picture 5" descr="newdealunemplo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685801"/>
            <a:ext cx="4114800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92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3657600" cy="1093787"/>
          </a:xfrm>
        </p:spPr>
        <p:txBody>
          <a:bodyPr/>
          <a:lstStyle/>
          <a:p>
            <a:pPr eaLnBrk="1" hangingPunct="1"/>
            <a:r>
              <a:rPr lang="en-US" altLang="en-US" smtClean="0"/>
              <a:t>Culture </a:t>
            </a:r>
          </a:p>
        </p:txBody>
      </p:sp>
      <p:pic>
        <p:nvPicPr>
          <p:cNvPr id="257027" name="Picture 3" descr="50629_59206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1" y="1600201"/>
            <a:ext cx="3770313" cy="4530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7028" name="Picture 4" descr="1500-1251gone-with-the-wind-posters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276600"/>
            <a:ext cx="4191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7029" name="Picture 5" descr="war-of-the-worlds-by-orson-well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85800"/>
            <a:ext cx="42672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75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WW II begins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/>
          <a:lstStyle/>
          <a:p>
            <a:pPr eaLnBrk="1" hangingPunct="1"/>
            <a:r>
              <a:rPr lang="en-US" altLang="en-US" sz="2600"/>
              <a:t>U.S. focused on Depression</a:t>
            </a:r>
          </a:p>
          <a:p>
            <a:pPr eaLnBrk="1" hangingPunct="1"/>
            <a:r>
              <a:rPr lang="en-US" altLang="en-US" sz="2600"/>
              <a:t>Worldwide Depression-leads to rise of dictators </a:t>
            </a:r>
          </a:p>
          <a:p>
            <a:pPr eaLnBrk="1" hangingPunct="1"/>
            <a:r>
              <a:rPr lang="en-US" altLang="en-US" sz="2600"/>
              <a:t>Anti-war feelings-</a:t>
            </a:r>
            <a:r>
              <a:rPr lang="en-US" altLang="en-US" sz="2600" u="sng"/>
              <a:t>isolationism</a:t>
            </a:r>
          </a:p>
          <a:p>
            <a:pPr eaLnBrk="1" hangingPunct="1"/>
            <a:r>
              <a:rPr lang="en-US" altLang="en-US" sz="2600" b="1"/>
              <a:t>Neutrality acts</a:t>
            </a:r>
            <a:r>
              <a:rPr lang="en-US" altLang="en-US" sz="2600"/>
              <a:t>- forbids arms sales to warring nations</a:t>
            </a:r>
          </a:p>
          <a:p>
            <a:pPr eaLnBrk="1" hangingPunct="1"/>
            <a:r>
              <a:rPr lang="en-US" altLang="en-US" sz="2600"/>
              <a:t>1937 FDR gives </a:t>
            </a:r>
            <a:r>
              <a:rPr lang="en-US" altLang="en-US" sz="2600" b="1" u="sng"/>
              <a:t>Quarantine speech</a:t>
            </a:r>
          </a:p>
        </p:txBody>
      </p:sp>
      <p:pic>
        <p:nvPicPr>
          <p:cNvPr id="258052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685801"/>
            <a:ext cx="4038600" cy="5445125"/>
          </a:xfrm>
        </p:spPr>
      </p:pic>
    </p:spTree>
    <p:extLst>
      <p:ext uri="{BB962C8B-B14F-4D97-AF65-F5344CB8AC3E}">
        <p14:creationId xmlns:p14="http://schemas.microsoft.com/office/powerpoint/2010/main" val="240716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620</Words>
  <Application>Microsoft Office PowerPoint</Application>
  <PresentationFormat>Widescreen</PresentationFormat>
  <Paragraphs>114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UNIT 9 – THE GREAT DEPRESSION AND FRANKLIN ROOSEVELT’S ‘NEW DEAL’</vt:lpstr>
      <vt:lpstr>The Great Depression hits</vt:lpstr>
      <vt:lpstr>Causes of Depression</vt:lpstr>
      <vt:lpstr>Hard Times</vt:lpstr>
      <vt:lpstr>Great Depression- Breadline </vt:lpstr>
      <vt:lpstr>Depression Politics </vt:lpstr>
      <vt:lpstr>Hoover Dam</vt:lpstr>
      <vt:lpstr>FDR’s New Deal</vt:lpstr>
      <vt:lpstr>More Relief </vt:lpstr>
      <vt:lpstr>New Deal</vt:lpstr>
      <vt:lpstr>New Deal Reactions? </vt:lpstr>
      <vt:lpstr>New Deal Continued  </vt:lpstr>
      <vt:lpstr>Court Packing Scheme </vt:lpstr>
      <vt:lpstr>Women and African Americans</vt:lpstr>
      <vt:lpstr>New Deal Culture</vt:lpstr>
      <vt:lpstr>Culture </vt:lpstr>
      <vt:lpstr>WW II begins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9 – THE GREAT DEPRESSION AND FRANKLIN ROOSEVELT’S ‘NEW DEAL’</dc:title>
  <dc:creator>Michael Tomberlin</dc:creator>
  <cp:lastModifiedBy>Michael Tomberlin</cp:lastModifiedBy>
  <cp:revision>1</cp:revision>
  <dcterms:created xsi:type="dcterms:W3CDTF">2017-03-16T12:23:23Z</dcterms:created>
  <dcterms:modified xsi:type="dcterms:W3CDTF">2017-06-08T18:24:53Z</dcterms:modified>
</cp:coreProperties>
</file>