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2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4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5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8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9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8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8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65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82767B-F484-449B-AED5-ED0E42D1B0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92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651C4-D400-4EE3-9D84-E69B1851A55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5495-5EC1-48BA-9073-0E2E49BD6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9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pload.wikimedia.org/wikipedia/commons/f/f2/The_white_mans_burden.gif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youtube.com/watch?v=EGMBUzFyVl4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FIVE:  IMPERIALISM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46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3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051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Life at the Turn of the Century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066801"/>
            <a:ext cx="4419600" cy="5490753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Cities grow up</a:t>
            </a:r>
          </a:p>
          <a:p>
            <a:pPr>
              <a:defRPr/>
            </a:pPr>
            <a:r>
              <a:rPr lang="en-US" sz="2000" b="1" dirty="0"/>
              <a:t>Daniel Burnham- </a:t>
            </a:r>
            <a:r>
              <a:rPr lang="en-US" sz="2000" dirty="0"/>
              <a:t>Architect</a:t>
            </a:r>
            <a:r>
              <a:rPr lang="en-US" sz="2000" b="1" dirty="0"/>
              <a:t> </a:t>
            </a:r>
          </a:p>
          <a:p>
            <a:pPr>
              <a:defRPr/>
            </a:pPr>
            <a:r>
              <a:rPr lang="en-US" sz="2000" b="1" dirty="0"/>
              <a:t>Frederick Olmstead- </a:t>
            </a:r>
            <a:r>
              <a:rPr lang="en-US" sz="2000" dirty="0"/>
              <a:t>Landscape architect</a:t>
            </a:r>
          </a:p>
          <a:p>
            <a:pPr>
              <a:defRPr/>
            </a:pPr>
            <a:r>
              <a:rPr lang="en-US" sz="2000" dirty="0"/>
              <a:t>NY Central Park</a:t>
            </a:r>
          </a:p>
          <a:p>
            <a:pPr>
              <a:defRPr/>
            </a:pPr>
            <a:r>
              <a:rPr lang="en-US" sz="2000" b="1" u="sng" dirty="0"/>
              <a:t>Airplanes- Wright Brothers</a:t>
            </a:r>
          </a:p>
          <a:p>
            <a:pPr>
              <a:defRPr/>
            </a:pPr>
            <a:r>
              <a:rPr lang="en-US" sz="2000" dirty="0"/>
              <a:t>Photography-</a:t>
            </a:r>
            <a:r>
              <a:rPr lang="en-US" sz="2000" b="1" dirty="0"/>
              <a:t> George Eastman</a:t>
            </a:r>
          </a:p>
          <a:p>
            <a:pPr>
              <a:defRPr/>
            </a:pPr>
            <a:r>
              <a:rPr lang="en-US" sz="2000" b="1" dirty="0"/>
              <a:t>Newspapers- Pulitzer vs. Hearst</a:t>
            </a:r>
          </a:p>
          <a:p>
            <a:pPr>
              <a:defRPr/>
            </a:pPr>
            <a:r>
              <a:rPr lang="en-US" sz="2000" b="1" u="sng" dirty="0"/>
              <a:t>Mass Culture- </a:t>
            </a:r>
          </a:p>
          <a:p>
            <a:pPr lvl="1">
              <a:defRPr/>
            </a:pPr>
            <a:r>
              <a:rPr lang="en-US" sz="1600" dirty="0"/>
              <a:t>Baseball</a:t>
            </a:r>
          </a:p>
          <a:p>
            <a:pPr lvl="1">
              <a:defRPr/>
            </a:pPr>
            <a:r>
              <a:rPr lang="en-US" sz="1600" dirty="0"/>
              <a:t>Bicycles</a:t>
            </a:r>
          </a:p>
          <a:p>
            <a:pPr lvl="1">
              <a:defRPr/>
            </a:pPr>
            <a:r>
              <a:rPr lang="en-US" sz="1600" dirty="0"/>
              <a:t> Parks</a:t>
            </a:r>
          </a:p>
          <a:p>
            <a:pPr lvl="1">
              <a:defRPr/>
            </a:pPr>
            <a:r>
              <a:rPr lang="en-US" sz="1600" dirty="0"/>
              <a:t>Department Stores(RFD)</a:t>
            </a:r>
          </a:p>
          <a:p>
            <a:pPr lvl="1">
              <a:defRPr/>
            </a:pPr>
            <a:r>
              <a:rPr lang="en-US" sz="1600" dirty="0"/>
              <a:t>Chain Stores</a:t>
            </a:r>
          </a:p>
          <a:p>
            <a:pPr marL="344487" lvl="1" indent="0">
              <a:buNone/>
              <a:defRPr/>
            </a:pPr>
            <a:endParaRPr lang="en-US" sz="1600" dirty="0"/>
          </a:p>
        </p:txBody>
      </p:sp>
      <p:sp>
        <p:nvSpPr>
          <p:cNvPr id="17408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endParaRPr lang="en-US" altLang="en-US" smtClean="0"/>
          </a:p>
        </p:txBody>
      </p:sp>
      <p:pic>
        <p:nvPicPr>
          <p:cNvPr id="174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66800"/>
            <a:ext cx="4038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0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05200"/>
            <a:ext cx="4038600" cy="267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44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Imperialism </a:t>
            </a:r>
          </a:p>
        </p:txBody>
      </p:sp>
      <p:sp>
        <p:nvSpPr>
          <p:cNvPr id="17510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4958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American had been </a:t>
            </a:r>
            <a:r>
              <a:rPr lang="en-US" altLang="en-US" sz="2000" b="1" u="sng"/>
              <a:t>Isolationists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Remember Washington’s advice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Neutrality and No permanent alliances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Imperialism-</a:t>
            </a:r>
            <a:r>
              <a:rPr lang="en-US" altLang="en-US" sz="2000" b="1"/>
              <a:t> policy of taking colonies for economic interests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Stronger countries control weaker ones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Jingoism-</a:t>
            </a:r>
            <a:r>
              <a:rPr lang="en-US" altLang="en-US" sz="2000"/>
              <a:t>  patriotic aggressiveness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Why Imperialize?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Spheres of Influence-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1- new markets for products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2- military strength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3- cultural superiority- </a:t>
            </a:r>
            <a:r>
              <a:rPr lang="en-US" altLang="en-US" sz="2000" u="sng"/>
              <a:t>“White Man’s Burden”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u="sng"/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175109" name="Picture 8" descr="File:The white mans burden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"/>
            <a:ext cx="4191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456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“White Man’s Burden” – Rudyard Kipling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76132" name="Picture 5" descr="picture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822960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22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Building an Empire</a:t>
            </a:r>
          </a:p>
        </p:txBody>
      </p:sp>
      <p:sp>
        <p:nvSpPr>
          <p:cNvPr id="17715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22514" y="1066800"/>
            <a:ext cx="4506686" cy="5486400"/>
          </a:xfrm>
        </p:spPr>
        <p:txBody>
          <a:bodyPr/>
          <a:lstStyle/>
          <a:p>
            <a:pPr eaLnBrk="1" hangingPunct="1"/>
            <a:r>
              <a:rPr lang="en-US" altLang="en-US" sz="2200" dirty="0"/>
              <a:t>Create a strong military- Navy</a:t>
            </a:r>
          </a:p>
          <a:p>
            <a:pPr eaLnBrk="1" hangingPunct="1"/>
            <a:r>
              <a:rPr lang="en-US" altLang="en-US" sz="2200" b="1" dirty="0"/>
              <a:t>Alfred T. Mahan- </a:t>
            </a:r>
            <a:r>
              <a:rPr lang="en-US" altLang="en-US" sz="2200" i="1" u="sng" dirty="0"/>
              <a:t>“Influence of Sea Power upon History</a:t>
            </a:r>
            <a:r>
              <a:rPr lang="en-US" altLang="en-US" sz="2200" dirty="0"/>
              <a:t>”</a:t>
            </a:r>
          </a:p>
          <a:p>
            <a:pPr eaLnBrk="1" hangingPunct="1"/>
            <a:r>
              <a:rPr lang="en-US" altLang="en-US" sz="2200" dirty="0"/>
              <a:t>The need for a strong Navy- America builds</a:t>
            </a:r>
          </a:p>
          <a:p>
            <a:pPr eaLnBrk="1" hangingPunct="1"/>
            <a:r>
              <a:rPr lang="en-US" altLang="en-US" sz="2200" b="1" dirty="0"/>
              <a:t>Alaska (1867</a:t>
            </a:r>
            <a:r>
              <a:rPr lang="en-US" altLang="en-US" sz="2200" dirty="0"/>
              <a:t>)- </a:t>
            </a:r>
            <a:r>
              <a:rPr lang="en-US" altLang="en-US" sz="2200" b="1" u="sng" dirty="0"/>
              <a:t>Seward’s Folly</a:t>
            </a:r>
          </a:p>
          <a:p>
            <a:pPr eaLnBrk="1" hangingPunct="1"/>
            <a:r>
              <a:rPr lang="en-US" altLang="en-US" sz="2200" dirty="0"/>
              <a:t>Purchases from Russia </a:t>
            </a:r>
          </a:p>
          <a:p>
            <a:pPr eaLnBrk="1" hangingPunct="1"/>
            <a:r>
              <a:rPr lang="en-US" altLang="en-US" sz="2200" b="1" dirty="0"/>
              <a:t>Hawaii (1898)</a:t>
            </a:r>
            <a:r>
              <a:rPr lang="en-US" altLang="en-US" sz="2200" dirty="0"/>
              <a:t>- </a:t>
            </a:r>
            <a:r>
              <a:rPr lang="en-US" altLang="en-US" sz="2200" u="sng" dirty="0"/>
              <a:t>Annex </a:t>
            </a:r>
            <a:r>
              <a:rPr lang="en-US" altLang="en-US" sz="2200" dirty="0"/>
              <a:t>and overthrow Queen- becomes a State in 1959</a:t>
            </a:r>
          </a:p>
          <a:p>
            <a:pPr eaLnBrk="1" hangingPunct="1"/>
            <a:endParaRPr lang="en-US" altLang="en-US" sz="2200" b="1" dirty="0"/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177157" name="Picture 8" descr="folly_n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62148"/>
            <a:ext cx="5410200" cy="576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402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Spanish- American War	</a:t>
            </a:r>
          </a:p>
        </p:txBody>
      </p:sp>
      <p:sp>
        <p:nvSpPr>
          <p:cNvPr id="1781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05394" y="1066800"/>
            <a:ext cx="5314406" cy="5486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Spanish ruled Cuba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Where is Cuba?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Spanish rule harshly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 dirty="0"/>
              <a:t>Yellow Journalism-</a:t>
            </a:r>
            <a:r>
              <a:rPr lang="en-US" altLang="en-US" sz="2000" b="1" dirty="0"/>
              <a:t> </a:t>
            </a:r>
            <a:r>
              <a:rPr lang="en-US" altLang="en-US" sz="2000" dirty="0"/>
              <a:t>exaggerating news stories to draw readers 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Hearst vs. Pulitzer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/>
              <a:t>De </a:t>
            </a:r>
            <a:r>
              <a:rPr lang="en-US" altLang="en-US" sz="2000" b="1" dirty="0" err="1"/>
              <a:t>Lome</a:t>
            </a:r>
            <a:r>
              <a:rPr lang="en-US" altLang="en-US" sz="2000" b="1" dirty="0"/>
              <a:t> letter</a:t>
            </a:r>
            <a:r>
              <a:rPr lang="en-US" altLang="en-US" sz="2000" dirty="0"/>
              <a:t>- Spanish Minster insults McKinley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U.S. send ships to bring home citizens and observe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/>
              <a:t>USS MAINE explodes in Havana- 260 Killed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“Remember the Maine”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U.S Attacks Spanish Colony- Philippine Islands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/>
              <a:t>George Dewey</a:t>
            </a:r>
            <a:r>
              <a:rPr lang="en-US" altLang="en-US" sz="2000" dirty="0"/>
              <a:t> captures islands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Imperialistic foreign policy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178181" name="Picture 10" descr="journal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914401"/>
            <a:ext cx="408622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Imperialism 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79204" name="Picture 5" descr="T_M13_Overseas300g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1"/>
            <a:ext cx="83058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20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Cuba</a:t>
            </a:r>
          </a:p>
        </p:txBody>
      </p:sp>
      <p:sp>
        <p:nvSpPr>
          <p:cNvPr id="1802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0"/>
            <a:ext cx="3886200" cy="5486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Cuba will be Independent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Rough Riders- Theodore Roosevelt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San Juan Hill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“Splendid Little war”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Fighting brief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Cuba is free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Or is it?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Treaty of Paris 1898- </a:t>
            </a:r>
            <a:r>
              <a:rPr lang="en-US" altLang="en-US" sz="2200"/>
              <a:t>Puerto Rico part of U.S.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buys Philippines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Control Philippines, PR, Cuba*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Anti-Imperialist League</a:t>
            </a:r>
            <a:r>
              <a:rPr lang="en-US" altLang="en-US" sz="2200" u="sng"/>
              <a:t>-</a:t>
            </a:r>
            <a:r>
              <a:rPr lang="en-US" altLang="en-US" sz="2200"/>
              <a:t>Carnegie vs.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 </a:t>
            </a:r>
            <a:r>
              <a:rPr lang="en-US" altLang="en-US" sz="2200" b="1" u="sng"/>
              <a:t>Josiah Strong</a:t>
            </a:r>
            <a:r>
              <a:rPr lang="en-US" altLang="en-US" sz="2200" b="1"/>
              <a:t>- </a:t>
            </a:r>
            <a:r>
              <a:rPr lang="en-US" altLang="en-US" sz="2200"/>
              <a:t>Christianize</a:t>
            </a:r>
            <a:endParaRPr lang="en-US" altLang="en-US" sz="2200" b="1" u="sng"/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80229" name="Picture 8" descr="USAH021-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4495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San Juan Hill</a:t>
            </a:r>
          </a:p>
        </p:txBody>
      </p:sp>
      <p:pic>
        <p:nvPicPr>
          <p:cNvPr id="181252" name="Picture 5" descr="RoughRiders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" y="1524000"/>
            <a:ext cx="10051869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774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8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Cartoons</a:t>
            </a:r>
          </a:p>
        </p:txBody>
      </p:sp>
      <p:pic>
        <p:nvPicPr>
          <p:cNvPr id="176132" name="Picture 5" descr="us+imperialism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194" y="838200"/>
            <a:ext cx="10038806" cy="55887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317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6" descr="dont_step_thumbnail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603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3" name="Picture 5" descr="10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23" y="0"/>
            <a:ext cx="115998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889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5" descr="BE0639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" y="304800"/>
            <a:ext cx="11704320" cy="617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13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New Territories</a:t>
            </a:r>
          </a:p>
        </p:txBody>
      </p:sp>
      <p:sp>
        <p:nvSpPr>
          <p:cNvPr id="18637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219200"/>
            <a:ext cx="4343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Hawaii- </a:t>
            </a:r>
            <a:r>
              <a:rPr lang="en-US" altLang="en-US" sz="2000"/>
              <a:t>Annexed new territory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Philippines- becomes independent after WWII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William H. Taft is Philippines 1</a:t>
            </a:r>
            <a:r>
              <a:rPr lang="en-US" altLang="en-US" sz="2000" baseline="30000"/>
              <a:t>st</a:t>
            </a:r>
            <a:r>
              <a:rPr lang="en-US" altLang="en-US" sz="2000"/>
              <a:t> gov.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Puerto Rico- becomes a U.S. territory in 1917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Cuba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Teller Amendment</a:t>
            </a:r>
            <a:r>
              <a:rPr lang="en-US" altLang="en-US" sz="2000" u="sng"/>
              <a:t>- </a:t>
            </a:r>
            <a:r>
              <a:rPr lang="en-US" altLang="en-US" sz="2000"/>
              <a:t> guaranteed a independent Cuba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Platt Amendment-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Gives U.S. economic interests in Cuba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Rights to a Naval Base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Partial U.S.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Protects business interests </a:t>
            </a:r>
          </a:p>
        </p:txBody>
      </p:sp>
      <p:sp>
        <p:nvSpPr>
          <p:cNvPr id="18637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324600" y="838201"/>
            <a:ext cx="3886200" cy="5292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86373" name="Picture 8" descr="Cuba-Hi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"/>
            <a:ext cx="40767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5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Asian influence	</a:t>
            </a:r>
          </a:p>
        </p:txBody>
      </p:sp>
      <p:sp>
        <p:nvSpPr>
          <p:cNvPr id="18739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U.S. wanted a </a:t>
            </a:r>
            <a:r>
              <a:rPr lang="en-US" altLang="en-US" sz="2600" b="1" u="sng"/>
              <a:t>Sphere of Influence</a:t>
            </a:r>
            <a:r>
              <a:rPr lang="en-US" altLang="en-US" sz="2600" b="1"/>
              <a:t> </a:t>
            </a:r>
            <a:r>
              <a:rPr lang="en-US" altLang="en-US" sz="2600"/>
              <a:t>in China like Europe had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Open Door Note</a:t>
            </a:r>
            <a:r>
              <a:rPr lang="en-US" altLang="en-US" sz="2600" u="sng"/>
              <a:t>-</a:t>
            </a:r>
            <a:r>
              <a:rPr lang="en-US" altLang="en-US" sz="2600"/>
              <a:t> </a:t>
            </a:r>
            <a:r>
              <a:rPr lang="en-US" altLang="en-US" sz="2600" u="sng"/>
              <a:t>John Hay</a:t>
            </a:r>
            <a:r>
              <a:rPr lang="en-US" altLang="en-US" sz="2600"/>
              <a:t> want access (Open-Door) to China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The sharing of China by imperialists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Boxer Rebellion-</a:t>
            </a:r>
            <a:r>
              <a:rPr lang="en-US" altLang="en-US" sz="2600"/>
              <a:t> put down by U.S. and others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Chinese protest foreign influence </a:t>
            </a:r>
            <a:endParaRPr lang="en-US" altLang="en-US" sz="2600" b="1"/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477000" y="1600201"/>
            <a:ext cx="3733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187397" name="Picture 7" descr="1900_Boxer_Rebellion_McKinley_and_Uncle_Sam-Rog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62000"/>
            <a:ext cx="411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512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Roosevelt- Foreign Policy</a:t>
            </a:r>
          </a:p>
        </p:txBody>
      </p:sp>
      <p:sp>
        <p:nvSpPr>
          <p:cNvPr id="18841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Roosevelt arbitrator for Russian- Japan war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U.S. becomes active in world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Panama becomes part of Colombia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U.S wants a Canal across Central America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Colombia refuses- Panama revolts backed by U.S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10 yrs of Canal follow- </a:t>
            </a:r>
            <a:r>
              <a:rPr lang="en-US" altLang="en-US" sz="2000" b="1" u="sng"/>
              <a:t>Panama Canal</a:t>
            </a:r>
            <a:r>
              <a:rPr lang="en-US" altLang="en-US" sz="2000"/>
              <a:t> built through disease and death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hlinkClick r:id="rId2"/>
              </a:rPr>
              <a:t>The Panama Canal</a:t>
            </a: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The Great White Fleet</a:t>
            </a:r>
            <a:r>
              <a:rPr lang="en-US" altLang="en-US" sz="2000"/>
              <a:t>- sends Navy around World in 1907- </a:t>
            </a:r>
            <a:r>
              <a:rPr lang="en-US" altLang="en-US" sz="2000" b="1"/>
              <a:t>Imperialism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18842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188421" name="Picture 8" descr="Pan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200"/>
            <a:ext cx="4343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923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Roosevelt Policy	</a:t>
            </a:r>
          </a:p>
        </p:txBody>
      </p:sp>
      <p:sp>
        <p:nvSpPr>
          <p:cNvPr id="1894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066801"/>
            <a:ext cx="39624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Monroe Doctrine for years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Now have </a:t>
            </a:r>
            <a:r>
              <a:rPr lang="en-US" altLang="en-US" sz="2000" b="1" u="sng"/>
              <a:t>Roosevelt’s Big Stick Foreign Policy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Roosevelt Corollary-</a:t>
            </a:r>
            <a:r>
              <a:rPr lang="en-US" altLang="en-US" sz="2000" b="1"/>
              <a:t> </a:t>
            </a:r>
            <a:r>
              <a:rPr lang="en-US" altLang="en-US" sz="2000"/>
              <a:t>U.S. will be only nation to intervene in Latin America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Taft has </a:t>
            </a:r>
            <a:r>
              <a:rPr lang="en-US" altLang="en-US" sz="2000" u="sng"/>
              <a:t>“Dollar Diplomacy</a:t>
            </a:r>
            <a:r>
              <a:rPr lang="en-US" altLang="en-US" sz="2000"/>
              <a:t>”- use finances to influence Latin America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Wilson has </a:t>
            </a:r>
            <a:r>
              <a:rPr lang="en-US" altLang="en-US" sz="2000" u="sng"/>
              <a:t>Missionary Diplomacy-</a:t>
            </a:r>
            <a:r>
              <a:rPr lang="en-US" altLang="en-US" sz="2000"/>
              <a:t> U.S only talk with legal govt’s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Wilson almost goes to war with Mexico- Pancho Villa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U.S. now World Power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Anti- U.S. feelings in world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Imperialism- ethical? </a:t>
            </a:r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189445" name="Picture 8" descr="30688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09600"/>
            <a:ext cx="4514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98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</Words>
  <Application>Microsoft Office PowerPoint</Application>
  <PresentationFormat>Widescreen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Life at the Turn of the Century</vt:lpstr>
      <vt:lpstr>Imperialism </vt:lpstr>
      <vt:lpstr>“White Man’s Burden” – Rudyard Kipling</vt:lpstr>
      <vt:lpstr>Building an Empire</vt:lpstr>
      <vt:lpstr>Spanish- American War </vt:lpstr>
      <vt:lpstr>Imperialism </vt:lpstr>
      <vt:lpstr>Cuba</vt:lpstr>
      <vt:lpstr>San Juan Hill</vt:lpstr>
      <vt:lpstr>Cartoons</vt:lpstr>
      <vt:lpstr>PowerPoint Presentation</vt:lpstr>
      <vt:lpstr>PowerPoint Presentation</vt:lpstr>
      <vt:lpstr>PowerPoint Presentation</vt:lpstr>
      <vt:lpstr>New Territories</vt:lpstr>
      <vt:lpstr>Asian influence </vt:lpstr>
      <vt:lpstr>Roosevelt- Foreign Policy</vt:lpstr>
      <vt:lpstr>Roosevelt Policy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Tomberlin</dc:creator>
  <cp:lastModifiedBy>Michael Tomberlin</cp:lastModifiedBy>
  <cp:revision>1</cp:revision>
  <dcterms:created xsi:type="dcterms:W3CDTF">2017-02-21T13:30:56Z</dcterms:created>
  <dcterms:modified xsi:type="dcterms:W3CDTF">2017-06-08T18:22:33Z</dcterms:modified>
</cp:coreProperties>
</file>