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12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2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7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8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2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9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89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2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25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9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7245-6648-4EB0-BAA6-576E0DDBB6E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EF1CD-D5DD-4B8F-9231-425D604B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92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zK97Aaj_U8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://www.youtube.com/watch?v=nK056dWK7ts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16 – RECENT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08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6383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1989 was such a seminal year in World History:  Democracy worked in Germany as East and West United.  Democracy did not work in China.  Here is a pic of the “Tank Man.”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4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Tiananmen Square 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62500" name="Picture 4" descr="300_t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6800"/>
            <a:ext cx="8458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5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Texas v. Johnson	</a:t>
            </a:r>
          </a:p>
        </p:txBody>
      </p:sp>
      <p:sp>
        <p:nvSpPr>
          <p:cNvPr id="3635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Ruled Flag Burning was Free speech</a:t>
            </a:r>
          </a:p>
        </p:txBody>
      </p:sp>
      <p:pic>
        <p:nvPicPr>
          <p:cNvPr id="363524" name="Picture 8" descr="tre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33601"/>
            <a:ext cx="48768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3525" name="Picture 10" descr="flagburning%5b2%5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0"/>
            <a:ext cx="3733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58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1"/>
            <a:ext cx="8229600" cy="835025"/>
          </a:xfrm>
        </p:spPr>
        <p:txBody>
          <a:bodyPr/>
          <a:lstStyle/>
          <a:p>
            <a:pPr eaLnBrk="1" hangingPunct="1"/>
            <a:r>
              <a:rPr lang="en-US" altLang="en-US" smtClean="0"/>
              <a:t>Post Cold-War 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Bush 88-92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Promises </a:t>
            </a:r>
            <a:r>
              <a:rPr lang="en-US" altLang="en-US" sz="2000" u="sng"/>
              <a:t>no new taxes </a:t>
            </a:r>
            <a:r>
              <a:rPr lang="en-US" altLang="en-US" sz="2000"/>
              <a:t>in 88-Read my lips as President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1991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High Point of Presidency is </a:t>
            </a:r>
            <a:r>
              <a:rPr lang="en-US" altLang="en-US" sz="2000" b="1" u="sng"/>
              <a:t>Operation Desert Storm</a:t>
            </a:r>
            <a:endParaRPr lang="en-US" altLang="en-US" sz="2000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Iraq invades Kuwait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Saddam Hussein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Colin Powell and Norman Schwarzkopf lead coalition to liberate Kuwait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Operation a success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Bush ratings soar, but failed economy hurts Bush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27</a:t>
            </a:r>
            <a:r>
              <a:rPr lang="en-US" altLang="en-US" sz="2000" b="1" baseline="30000"/>
              <a:t>th</a:t>
            </a:r>
            <a:r>
              <a:rPr lang="en-US" altLang="en-US" sz="2000" b="1"/>
              <a:t> Amendment </a:t>
            </a:r>
            <a:r>
              <a:rPr lang="en-US" altLang="en-US" sz="2000"/>
              <a:t>passed- Congressional pay raises </a:t>
            </a:r>
            <a:endParaRPr lang="en-US" altLang="en-US" sz="2000" b="1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64549" name="Picture 5" descr="saddam_huss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2672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4550" name="Picture 6" descr="Desert%20St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1"/>
            <a:ext cx="42672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6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Clinton and the 90’s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4724400" cy="556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Bill Clinton</a:t>
            </a:r>
            <a:r>
              <a:rPr lang="en-US" altLang="en-US" sz="2000"/>
              <a:t> defeats Bush, and Ross Perot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Economy main issue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Clinton raises taxes to reduce deficit spending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NAFTA signed</a:t>
            </a: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Brady Bill passed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Family Medical Leave Bill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1994 midterm elections- Republicans take over Congress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u="sng"/>
              <a:t>Over Universal Healthcare- Hillary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Contract With America</a:t>
            </a:r>
            <a:endParaRPr lang="en-US" altLang="en-US" sz="2000" u="sng"/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Led by Newt Gingrich and Bob Dole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Immigration laws- </a:t>
            </a:r>
            <a:r>
              <a:rPr lang="en-US" altLang="en-US" sz="1800" b="1" u="sng"/>
              <a:t>Proposition 187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Lower taxes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Balanced budget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Welfare reform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Economy does boom in mid to late 1990’s</a:t>
            </a:r>
          </a:p>
        </p:txBody>
      </p:sp>
      <p:sp>
        <p:nvSpPr>
          <p:cNvPr id="365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1600201"/>
            <a:ext cx="35052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365573" name="Picture 5" descr="bill-hillary-clin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1000"/>
            <a:ext cx="3657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5574" name="Picture 6" descr="gingrich-p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86200"/>
            <a:ext cx="3657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8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Clinton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066800"/>
            <a:ext cx="4191000" cy="3276600"/>
          </a:xfrm>
        </p:spPr>
        <p:txBody>
          <a:bodyPr/>
          <a:lstStyle/>
          <a:p>
            <a:pPr eaLnBrk="1" hangingPunct="1"/>
            <a:r>
              <a:rPr lang="en-US" altLang="en-US" sz="2200"/>
              <a:t>Clinton re-elected 96’</a:t>
            </a:r>
          </a:p>
          <a:p>
            <a:pPr eaLnBrk="1" hangingPunct="1"/>
            <a:r>
              <a:rPr lang="en-US" altLang="en-US" sz="2200"/>
              <a:t>Scandals emerge</a:t>
            </a:r>
          </a:p>
          <a:p>
            <a:pPr eaLnBrk="1" hangingPunct="1"/>
            <a:r>
              <a:rPr lang="en-US" altLang="en-US" sz="2200" b="1" u="sng"/>
              <a:t>Whitewater Investment</a:t>
            </a:r>
            <a:r>
              <a:rPr lang="en-US" altLang="en-US" sz="2200"/>
              <a:t> Scandal</a:t>
            </a:r>
          </a:p>
          <a:p>
            <a:pPr eaLnBrk="1" hangingPunct="1"/>
            <a:r>
              <a:rPr lang="en-US" altLang="en-US" sz="2200"/>
              <a:t>Lewinsky Scandal</a:t>
            </a:r>
          </a:p>
          <a:p>
            <a:pPr eaLnBrk="1" hangingPunct="1"/>
            <a:r>
              <a:rPr lang="en-US" altLang="en-US" sz="2200"/>
              <a:t>Clinton commits </a:t>
            </a:r>
            <a:r>
              <a:rPr lang="en-US" altLang="en-US" sz="2200" u="sng"/>
              <a:t>perjury</a:t>
            </a:r>
          </a:p>
          <a:p>
            <a:pPr eaLnBrk="1" hangingPunct="1"/>
            <a:r>
              <a:rPr lang="en-US" altLang="en-US" sz="2200"/>
              <a:t>Impeached but not removed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66597" name="Picture 5" descr="clinton-lewinsky-chea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05200"/>
            <a:ext cx="41719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6598" name="Picture 6" descr="bill-clin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114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6599" name="Picture 7" descr="clintondepositionb-7962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343400"/>
            <a:ext cx="33337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9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U.S. in 1990’s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0"/>
            <a:ext cx="4038600" cy="5334000"/>
          </a:xfrm>
        </p:spPr>
        <p:txBody>
          <a:bodyPr/>
          <a:lstStyle/>
          <a:p>
            <a:pPr eaLnBrk="1" hangingPunct="1"/>
            <a:r>
              <a:rPr lang="en-US" altLang="en-US" sz="2200" b="1"/>
              <a:t>1993 WTC bombings</a:t>
            </a:r>
          </a:p>
          <a:p>
            <a:pPr eaLnBrk="1" hangingPunct="1"/>
            <a:r>
              <a:rPr lang="en-US" altLang="en-US" sz="2200" b="1"/>
              <a:t>Somalia-</a:t>
            </a:r>
            <a:r>
              <a:rPr lang="en-US" altLang="en-US" sz="2200"/>
              <a:t> try to help starvation</a:t>
            </a:r>
          </a:p>
          <a:p>
            <a:pPr eaLnBrk="1" hangingPunct="1"/>
            <a:r>
              <a:rPr lang="en-US" altLang="en-US" sz="2200"/>
              <a:t>“Black Hawk Down”</a:t>
            </a:r>
          </a:p>
          <a:p>
            <a:pPr eaLnBrk="1" hangingPunct="1"/>
            <a:r>
              <a:rPr lang="en-US" altLang="en-US" sz="2200"/>
              <a:t>Kosovo and Bosnia</a:t>
            </a:r>
          </a:p>
          <a:p>
            <a:pPr eaLnBrk="1" hangingPunct="1"/>
            <a:r>
              <a:rPr lang="en-US" altLang="en-US" sz="2200"/>
              <a:t>Rwanda- do not help</a:t>
            </a:r>
          </a:p>
          <a:p>
            <a:pPr eaLnBrk="1" hangingPunct="1"/>
            <a:r>
              <a:rPr lang="en-US" altLang="en-US" sz="2200" b="1"/>
              <a:t>Israel and PLO</a:t>
            </a:r>
          </a:p>
          <a:p>
            <a:pPr eaLnBrk="1" hangingPunct="1"/>
            <a:r>
              <a:rPr lang="en-US" altLang="en-US" sz="2200" b="1"/>
              <a:t>Yassar Arafat</a:t>
            </a:r>
          </a:p>
          <a:p>
            <a:pPr eaLnBrk="1" hangingPunct="1"/>
            <a:r>
              <a:rPr lang="en-US" altLang="en-US" sz="2200"/>
              <a:t>Concentrate on Middle East Peace</a:t>
            </a:r>
          </a:p>
          <a:p>
            <a:pPr eaLnBrk="1" hangingPunct="1"/>
            <a:r>
              <a:rPr lang="en-US" altLang="en-US" sz="2000"/>
              <a:t>Modern issues- globalization, healthcare, welfare, budget, technology, computer, environment</a:t>
            </a:r>
          </a:p>
        </p:txBody>
      </p:sp>
      <p:sp>
        <p:nvSpPr>
          <p:cNvPr id="3676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67621" name="Picture 5" descr="BlackHawkDow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28600"/>
            <a:ext cx="1447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621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76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864" y="4038601"/>
            <a:ext cx="4071937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6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A New Century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0"/>
            <a:ext cx="42672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George W. Bush elected over Al Gore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Bush v. Gore</a:t>
            </a:r>
            <a:r>
              <a:rPr lang="en-US" altLang="en-US" sz="2000" u="sng"/>
              <a:t>-</a:t>
            </a:r>
            <a:r>
              <a:rPr lang="en-US" altLang="en-US" sz="2000"/>
              <a:t> case gives bush 2000 election in Florida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Gore wins popular vote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No Child Left Behind Education Act </a:t>
            </a:r>
            <a:r>
              <a:rPr lang="en-US" altLang="en-US" sz="2000"/>
              <a:t>- Bush</a:t>
            </a: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September 11 ,2001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Terrorist attack WTC and Pentagon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Osama Bin Laden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Al Qaeda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Bush Goes to War in </a:t>
            </a:r>
            <a:r>
              <a:rPr lang="en-US" altLang="en-US" sz="2000" u="sng"/>
              <a:t>Afghanistan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Creates </a:t>
            </a:r>
            <a:r>
              <a:rPr lang="en-US" altLang="en-US" sz="2000" b="1"/>
              <a:t>Dept. Homeland</a:t>
            </a:r>
            <a:r>
              <a:rPr lang="en-US" altLang="en-US" sz="2000"/>
              <a:t> </a:t>
            </a:r>
            <a:r>
              <a:rPr lang="en-US" altLang="en-US" sz="2000" b="1"/>
              <a:t>Security</a:t>
            </a: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Patriot Act-</a:t>
            </a:r>
            <a:r>
              <a:rPr lang="en-US" altLang="en-US" sz="2000"/>
              <a:t> constitutional or not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Challenged by the ACLU</a:t>
            </a:r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200"/>
          </a:p>
        </p:txBody>
      </p:sp>
      <p:pic>
        <p:nvPicPr>
          <p:cNvPr id="368645" name="Picture 5" descr="2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81001"/>
            <a:ext cx="41433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46" name="Picture 6" descr="president-george-w-bu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71900"/>
            <a:ext cx="42672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71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9-11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69668" name="Picture 4" descr="towersG_228x2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1"/>
            <a:ext cx="26670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669" name="Picture 5" descr="SuperStock_2061-6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33337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670" name="Picture 6" descr="Bush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219201"/>
            <a:ext cx="24384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4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Post 9-11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/>
          <a:lstStyle/>
          <a:p>
            <a:pPr eaLnBrk="1" hangingPunct="1"/>
            <a:r>
              <a:rPr lang="en-US" altLang="en-US" sz="2200"/>
              <a:t>War on Terror</a:t>
            </a:r>
          </a:p>
          <a:p>
            <a:pPr eaLnBrk="1" hangingPunct="1"/>
            <a:r>
              <a:rPr lang="en-US" altLang="en-US" sz="2200" b="1" u="sng"/>
              <a:t>Iraq War-</a:t>
            </a:r>
            <a:r>
              <a:rPr lang="en-US" altLang="en-US" sz="2200"/>
              <a:t> remove Hussein</a:t>
            </a:r>
          </a:p>
          <a:p>
            <a:pPr eaLnBrk="1" hangingPunct="1"/>
            <a:r>
              <a:rPr lang="en-US" altLang="en-US" sz="2200" b="1"/>
              <a:t>Osama Bin Laden killed</a:t>
            </a:r>
          </a:p>
          <a:p>
            <a:pPr eaLnBrk="1" hangingPunct="1"/>
            <a:r>
              <a:rPr lang="en-US" altLang="en-US" sz="2200"/>
              <a:t>Torture</a:t>
            </a:r>
          </a:p>
          <a:p>
            <a:pPr eaLnBrk="1" hangingPunct="1"/>
            <a:r>
              <a:rPr lang="en-US" altLang="en-US" sz="2200"/>
              <a:t>Corporate Scandals</a:t>
            </a:r>
          </a:p>
          <a:p>
            <a:pPr eaLnBrk="1" hangingPunct="1"/>
            <a:r>
              <a:rPr lang="en-US" altLang="en-US" sz="2200"/>
              <a:t>Hurricane Katrina</a:t>
            </a:r>
          </a:p>
          <a:p>
            <a:pPr eaLnBrk="1" hangingPunct="1"/>
            <a:r>
              <a:rPr lang="en-US" altLang="en-US" sz="2200"/>
              <a:t>Budget debates</a:t>
            </a:r>
          </a:p>
          <a:p>
            <a:pPr eaLnBrk="1" hangingPunct="1"/>
            <a:r>
              <a:rPr lang="en-US" altLang="en-US" sz="2200"/>
              <a:t>2008-2016 </a:t>
            </a:r>
            <a:r>
              <a:rPr lang="en-US" altLang="en-US" sz="2200" b="1" u="sng"/>
              <a:t>Barrack Obama</a:t>
            </a:r>
            <a:r>
              <a:rPr lang="en-US" altLang="en-US" sz="2200"/>
              <a:t> elected</a:t>
            </a:r>
          </a:p>
          <a:p>
            <a:pPr eaLnBrk="1" hangingPunct="1"/>
            <a:r>
              <a:rPr lang="en-US" altLang="en-US" sz="2200"/>
              <a:t>1</a:t>
            </a:r>
            <a:r>
              <a:rPr lang="en-US" altLang="en-US" sz="2200" baseline="30000"/>
              <a:t>st</a:t>
            </a:r>
            <a:r>
              <a:rPr lang="en-US" altLang="en-US" sz="2200"/>
              <a:t> minority elected</a:t>
            </a:r>
          </a:p>
          <a:p>
            <a:pPr eaLnBrk="1" hangingPunct="1"/>
            <a:endParaRPr lang="en-US" altLang="en-US" sz="2200"/>
          </a:p>
        </p:txBody>
      </p:sp>
      <p:sp>
        <p:nvSpPr>
          <p:cNvPr id="3706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70693" name="Picture 5" descr="ob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14801"/>
            <a:ext cx="19812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0694" name="Picture 6" descr="ANd9GcRtIpCYA5IsW7pTNfYQYPmVMrC7ahhKVU9aEHC7HcPJzjMPhoebpg&amp;t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814" y="4114801"/>
            <a:ext cx="210978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069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0"/>
            <a:ext cx="4038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2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Title 1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US" altLang="en-US" smtClean="0"/>
              <a:t>America’s Current Path</a:t>
            </a:r>
          </a:p>
        </p:txBody>
      </p:sp>
      <p:sp>
        <p:nvSpPr>
          <p:cNvPr id="371715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914401"/>
            <a:ext cx="4191000" cy="5064125"/>
          </a:xfrm>
        </p:spPr>
        <p:txBody>
          <a:bodyPr/>
          <a:lstStyle/>
          <a:p>
            <a:pPr eaLnBrk="1" hangingPunct="1"/>
            <a:r>
              <a:rPr lang="en-US" altLang="en-US" sz="2400"/>
              <a:t>Middle East Anarchy </a:t>
            </a:r>
          </a:p>
          <a:p>
            <a:pPr eaLnBrk="1" hangingPunct="1"/>
            <a:r>
              <a:rPr lang="en-US" altLang="en-US" sz="2400"/>
              <a:t>China rising </a:t>
            </a:r>
          </a:p>
          <a:p>
            <a:pPr eaLnBrk="1" hangingPunct="1"/>
            <a:r>
              <a:rPr lang="en-US" altLang="en-US" sz="2400"/>
              <a:t>Huge $ in politics</a:t>
            </a:r>
          </a:p>
          <a:p>
            <a:pPr eaLnBrk="1" hangingPunct="1"/>
            <a:r>
              <a:rPr lang="en-US" altLang="en-US" sz="2400"/>
              <a:t>Stock market breakdowns</a:t>
            </a:r>
          </a:p>
          <a:p>
            <a:pPr eaLnBrk="1" hangingPunct="1"/>
            <a:r>
              <a:rPr lang="en-US" altLang="en-US" sz="2400"/>
              <a:t>Record budget deficits</a:t>
            </a:r>
          </a:p>
          <a:p>
            <a:pPr eaLnBrk="1" hangingPunct="1"/>
            <a:r>
              <a:rPr lang="en-US" altLang="en-US" sz="2400"/>
              <a:t>Healthcare-</a:t>
            </a:r>
            <a:r>
              <a:rPr lang="en-US" altLang="en-US" sz="2400" b="1" u="sng"/>
              <a:t>Obamacare</a:t>
            </a:r>
          </a:p>
          <a:p>
            <a:pPr eaLnBrk="1" hangingPunct="1"/>
            <a:r>
              <a:rPr lang="en-US" altLang="en-US" sz="2400"/>
              <a:t>Gap in Rich and Poor</a:t>
            </a:r>
          </a:p>
          <a:p>
            <a:pPr eaLnBrk="1" hangingPunct="1"/>
            <a:r>
              <a:rPr lang="en-US" altLang="en-US" sz="2400"/>
              <a:t>Occupy Wall St. movement/ Tea Party</a:t>
            </a:r>
          </a:p>
          <a:p>
            <a:pPr eaLnBrk="1" hangingPunct="1"/>
            <a:r>
              <a:rPr lang="en-US" altLang="en-US" sz="2400"/>
              <a:t>The Role of Government</a:t>
            </a:r>
          </a:p>
          <a:p>
            <a:endParaRPr lang="en-US" altLang="en-US" smtClean="0"/>
          </a:p>
        </p:txBody>
      </p:sp>
      <p:sp>
        <p:nvSpPr>
          <p:cNvPr id="371716" name="Content Placeholder 3"/>
          <p:cNvSpPr>
            <a:spLocks noGrp="1"/>
          </p:cNvSpPr>
          <p:nvPr>
            <p:ph sz="half" idx="2"/>
          </p:nvPr>
        </p:nvSpPr>
        <p:spPr>
          <a:xfrm>
            <a:off x="7086600" y="1524000"/>
            <a:ext cx="3124200" cy="1371600"/>
          </a:xfrm>
        </p:spPr>
        <p:txBody>
          <a:bodyPr/>
          <a:lstStyle/>
          <a:p>
            <a:r>
              <a:rPr lang="en-US" altLang="en-US" smtClean="0">
                <a:hlinkClick r:id="rId2"/>
              </a:rPr>
              <a:t>A Storm is Coming</a:t>
            </a:r>
            <a:endParaRPr lang="en-US" altLang="en-US" smtClean="0"/>
          </a:p>
          <a:p>
            <a:r>
              <a:rPr lang="en-US" altLang="en-US" smtClean="0">
                <a:hlinkClick r:id="rId3"/>
              </a:rPr>
              <a:t>The Oppressed</a:t>
            </a:r>
            <a:endParaRPr lang="en-US" altLang="en-US" smtClean="0"/>
          </a:p>
        </p:txBody>
      </p:sp>
      <p:pic>
        <p:nvPicPr>
          <p:cNvPr id="3717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3048001"/>
            <a:ext cx="1724025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17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048001"/>
            <a:ext cx="201930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171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04800"/>
            <a:ext cx="17335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172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600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8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Widescreen</PresentationFormat>
  <Paragraphs>85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UNIT 16 – RECENT HISTORY</vt:lpstr>
      <vt:lpstr>1989 was such a seminal year in World History:  Democracy worked in Germany as East and West United.  Democracy did not work in China.  Here is a pic of the “Tank Man.”</vt:lpstr>
      <vt:lpstr>Tiananmen Square </vt:lpstr>
      <vt:lpstr>Texas v. Johnson </vt:lpstr>
      <vt:lpstr>Post Cold-War </vt:lpstr>
      <vt:lpstr>Clinton and the 90’s</vt:lpstr>
      <vt:lpstr>Clinton</vt:lpstr>
      <vt:lpstr>U.S. in 1990’s</vt:lpstr>
      <vt:lpstr>A New Century</vt:lpstr>
      <vt:lpstr>9-11</vt:lpstr>
      <vt:lpstr>Post 9-11</vt:lpstr>
      <vt:lpstr>America’s Current Path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16 – RECENT HISTORY</dc:title>
  <dc:creator>Michael Tomberlin</dc:creator>
  <cp:lastModifiedBy>Michael Tomberlin</cp:lastModifiedBy>
  <cp:revision>1</cp:revision>
  <dcterms:created xsi:type="dcterms:W3CDTF">2017-06-08T18:37:53Z</dcterms:created>
  <dcterms:modified xsi:type="dcterms:W3CDTF">2017-06-08T18:38:07Z</dcterms:modified>
</cp:coreProperties>
</file>