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77BD9-2D87-4C35-B8C0-98E2E69C8F2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F1538-A006-41CE-A1E5-196C7A627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865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77BD9-2D87-4C35-B8C0-98E2E69C8F2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F1538-A006-41CE-A1E5-196C7A627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798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77BD9-2D87-4C35-B8C0-98E2E69C8F2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F1538-A006-41CE-A1E5-196C7A627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58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77BD9-2D87-4C35-B8C0-98E2E69C8F2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F1538-A006-41CE-A1E5-196C7A627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39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77BD9-2D87-4C35-B8C0-98E2E69C8F2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F1538-A006-41CE-A1E5-196C7A627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187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77BD9-2D87-4C35-B8C0-98E2E69C8F2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F1538-A006-41CE-A1E5-196C7A627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815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77BD9-2D87-4C35-B8C0-98E2E69C8F2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F1538-A006-41CE-A1E5-196C7A627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467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77BD9-2D87-4C35-B8C0-98E2E69C8F2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F1538-A006-41CE-A1E5-196C7A627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861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77BD9-2D87-4C35-B8C0-98E2E69C8F2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F1538-A006-41CE-A1E5-196C7A627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537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77BD9-2D87-4C35-B8C0-98E2E69C8F2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F1538-A006-41CE-A1E5-196C7A627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671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77BD9-2D87-4C35-B8C0-98E2E69C8F2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F1538-A006-41CE-A1E5-196C7A627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148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77BD9-2D87-4C35-B8C0-98E2E69C8F2F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F1538-A006-41CE-A1E5-196C7A627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03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youtube.com/watch?v=anEQKhh3hlg&amp;feature=related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UNIT 15:  THE 1980S – REAGAN AND GEORGE H.W.BUSH:  The End of the Cold War and new threats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80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Middle East and Carter</a:t>
            </a:r>
          </a:p>
        </p:txBody>
      </p:sp>
      <p:sp>
        <p:nvSpPr>
          <p:cNvPr id="3502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600" u="sng"/>
              <a:t>Carter’s high point-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/>
              <a:t>Camp David Accords</a:t>
            </a:r>
            <a:r>
              <a:rPr lang="en-US" altLang="en-US" sz="2600"/>
              <a:t>- Egypt and Israel agree to peace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Hope for Middle East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u="sng"/>
              <a:t>Carter’s low point-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 u="sng"/>
              <a:t>Iranian Hostage Crisis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U.S. supports Shah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Ayatollah Khomeini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Failed rescue attempt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Hostages released 1</a:t>
            </a:r>
            <a:r>
              <a:rPr lang="en-US" altLang="en-US" sz="2600" baseline="30000"/>
              <a:t>st</a:t>
            </a:r>
            <a:r>
              <a:rPr lang="en-US" altLang="en-US" sz="2600"/>
              <a:t> day of Reagan term</a:t>
            </a:r>
          </a:p>
        </p:txBody>
      </p:sp>
      <p:sp>
        <p:nvSpPr>
          <p:cNvPr id="35021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600"/>
          </a:p>
        </p:txBody>
      </p:sp>
      <p:pic>
        <p:nvPicPr>
          <p:cNvPr id="350213" name="Picture 5" descr="iranhost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352801"/>
            <a:ext cx="426720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0214" name="Picture 6" descr="Anwar%20Sadat,%20Jimmy%20Carter%20and%20Menahem%20Begin%20at%20the%20Camp%20David%20Accords%20Signing%20Ceremo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914401"/>
            <a:ext cx="43434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301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Iranian Hostage Crisis </a:t>
            </a:r>
          </a:p>
        </p:txBody>
      </p:sp>
      <p:sp>
        <p:nvSpPr>
          <p:cNvPr id="351235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351236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35123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00200"/>
            <a:ext cx="40386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123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00200"/>
            <a:ext cx="4191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449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End of Détente </a:t>
            </a:r>
          </a:p>
        </p:txBody>
      </p:sp>
      <p:sp>
        <p:nvSpPr>
          <p:cNvPr id="352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0"/>
            <a:ext cx="37338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200"/>
              <a:t>As Carter Presidency ends- </a:t>
            </a:r>
            <a:r>
              <a:rPr lang="en-US" altLang="en-US" sz="3200" u="sng"/>
              <a:t>Soviets invade Afghanistan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/>
              <a:t>Cold re-heats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/>
              <a:t>Détente ends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/>
              <a:t>U.S. aids Mujahideen</a:t>
            </a:r>
            <a:r>
              <a:rPr lang="en-US" altLang="en-US" sz="260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Bin Laden </a:t>
            </a:r>
          </a:p>
        </p:txBody>
      </p:sp>
      <p:pic>
        <p:nvPicPr>
          <p:cNvPr id="352260" name="Picture 4" descr="PHO-06Aug03-462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1" y="685801"/>
            <a:ext cx="401002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58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8175"/>
          </a:xfrm>
        </p:spPr>
        <p:txBody>
          <a:bodyPr/>
          <a:lstStyle/>
          <a:p>
            <a:pPr eaLnBrk="1" hangingPunct="1"/>
            <a:r>
              <a:rPr lang="en-US" altLang="en-US" sz="3800"/>
              <a:t>Reagan Revolution</a:t>
            </a:r>
          </a:p>
        </p:txBody>
      </p:sp>
      <p:sp>
        <p:nvSpPr>
          <p:cNvPr id="3532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0"/>
            <a:ext cx="4038600" cy="5334000"/>
          </a:xfrm>
        </p:spPr>
        <p:txBody>
          <a:bodyPr/>
          <a:lstStyle/>
          <a:p>
            <a:pPr eaLnBrk="1" hangingPunct="1"/>
            <a:r>
              <a:rPr lang="en-US" altLang="en-US" sz="2200"/>
              <a:t>Conservatives rise to counter liberal big govt.</a:t>
            </a:r>
          </a:p>
          <a:p>
            <a:pPr eaLnBrk="1" hangingPunct="1"/>
            <a:r>
              <a:rPr lang="en-US" altLang="en-US" sz="2200"/>
              <a:t>Less federal govt.-more families/ communities</a:t>
            </a:r>
          </a:p>
          <a:p>
            <a:pPr eaLnBrk="1" hangingPunct="1"/>
            <a:r>
              <a:rPr lang="en-US" altLang="en-US" sz="2200" b="1"/>
              <a:t>The New Right- </a:t>
            </a:r>
            <a:r>
              <a:rPr lang="en-US" altLang="en-US" sz="2200"/>
              <a:t>Social Issues</a:t>
            </a:r>
            <a:endParaRPr lang="en-US" altLang="en-US" sz="2200" b="1"/>
          </a:p>
          <a:p>
            <a:pPr eaLnBrk="1" hangingPunct="1"/>
            <a:r>
              <a:rPr lang="en-US" altLang="en-US" sz="2200" b="1"/>
              <a:t>Conservative Coalition- </a:t>
            </a:r>
            <a:r>
              <a:rPr lang="en-US" altLang="en-US" sz="2200"/>
              <a:t>Christians, pro-business, and conservative Dem’s</a:t>
            </a:r>
            <a:endParaRPr lang="en-US" altLang="en-US" sz="2200" b="1"/>
          </a:p>
          <a:p>
            <a:pPr eaLnBrk="1" hangingPunct="1"/>
            <a:r>
              <a:rPr lang="en-US" altLang="en-US" sz="2200" b="1"/>
              <a:t>Moral Majority- </a:t>
            </a:r>
            <a:r>
              <a:rPr lang="en-US" altLang="en-US" sz="2200"/>
              <a:t>Christians tired of liberalism</a:t>
            </a:r>
          </a:p>
          <a:p>
            <a:pPr eaLnBrk="1" hangingPunct="1"/>
            <a:r>
              <a:rPr lang="en-US" altLang="en-US" sz="2200" b="1"/>
              <a:t>Ronald Reagan – </a:t>
            </a:r>
            <a:r>
              <a:rPr lang="en-US" altLang="en-US" sz="2200" u="sng"/>
              <a:t>The Great Communicator</a:t>
            </a:r>
            <a:r>
              <a:rPr lang="en-US" altLang="en-US" sz="2200"/>
              <a:t> is the leader of movement </a:t>
            </a:r>
          </a:p>
          <a:p>
            <a:pPr eaLnBrk="1" hangingPunct="1"/>
            <a:endParaRPr lang="en-US" altLang="en-US" sz="2200" b="1"/>
          </a:p>
        </p:txBody>
      </p:sp>
      <p:sp>
        <p:nvSpPr>
          <p:cNvPr id="35328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200"/>
          </a:p>
        </p:txBody>
      </p:sp>
      <p:pic>
        <p:nvPicPr>
          <p:cNvPr id="353285" name="Picture 5" descr="RonaldReag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8601"/>
            <a:ext cx="411480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3286" name="Picture 6" descr="ANd9GcRQmH6dKgVbKHzMLedrWFU5TzNb9tK_skf-zaq1Ia7-qWqUWYMK8g&amp;t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505200"/>
            <a:ext cx="40386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89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88987"/>
          </a:xfrm>
        </p:spPr>
        <p:txBody>
          <a:bodyPr/>
          <a:lstStyle/>
          <a:p>
            <a:pPr eaLnBrk="1" hangingPunct="1"/>
            <a:r>
              <a:rPr lang="en-US" altLang="en-US" smtClean="0"/>
              <a:t>Reaganomics </a:t>
            </a:r>
          </a:p>
        </p:txBody>
      </p:sp>
      <p:sp>
        <p:nvSpPr>
          <p:cNvPr id="3543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200"/>
              <a:t>1980 Election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Reagan beats Carter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/>
              <a:t>Reaganomics </a:t>
            </a:r>
            <a:r>
              <a:rPr lang="en-US" altLang="en-US" sz="2200"/>
              <a:t>aka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/>
              <a:t>Supply Side</a:t>
            </a:r>
            <a:r>
              <a:rPr lang="en-US" altLang="en-US" sz="2200"/>
              <a:t> aka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/>
              <a:t>Trickle Down Economics</a:t>
            </a:r>
            <a:r>
              <a:rPr lang="en-US" altLang="en-US" sz="220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Lowering taxes to promote growth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Cut govt. spending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Economy turns around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Debt rises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Savings and Loans bailouts with deregulation as well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Appoints some Conservative justices to S.C</a:t>
            </a:r>
          </a:p>
        </p:txBody>
      </p:sp>
      <p:sp>
        <p:nvSpPr>
          <p:cNvPr id="35430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200"/>
          </a:p>
        </p:txBody>
      </p:sp>
      <p:pic>
        <p:nvPicPr>
          <p:cNvPr id="354309" name="Picture 5" descr="trickle-dow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57200"/>
            <a:ext cx="4267200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812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88987"/>
          </a:xfrm>
        </p:spPr>
        <p:txBody>
          <a:bodyPr/>
          <a:lstStyle/>
          <a:p>
            <a:pPr eaLnBrk="1" hangingPunct="1"/>
            <a:r>
              <a:rPr lang="en-US" altLang="en-US" smtClean="0"/>
              <a:t>Cold Warrior</a:t>
            </a:r>
          </a:p>
        </p:txBody>
      </p:sp>
      <p:sp>
        <p:nvSpPr>
          <p:cNvPr id="3553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143001"/>
            <a:ext cx="4038600" cy="4987925"/>
          </a:xfrm>
        </p:spPr>
        <p:txBody>
          <a:bodyPr/>
          <a:lstStyle/>
          <a:p>
            <a:pPr eaLnBrk="1" hangingPunct="1"/>
            <a:r>
              <a:rPr lang="en-US" altLang="en-US" sz="2600"/>
              <a:t>Always fought communism</a:t>
            </a:r>
          </a:p>
          <a:p>
            <a:pPr eaLnBrk="1" hangingPunct="1"/>
            <a:r>
              <a:rPr lang="en-US" altLang="en-US" sz="2600"/>
              <a:t>U.S.S.R. is “</a:t>
            </a:r>
            <a:r>
              <a:rPr lang="en-US" altLang="en-US" sz="2600" b="1"/>
              <a:t>Evil Empire”</a:t>
            </a:r>
            <a:endParaRPr lang="en-US" altLang="en-US" sz="2600"/>
          </a:p>
          <a:p>
            <a:pPr eaLnBrk="1" hangingPunct="1"/>
            <a:r>
              <a:rPr lang="en-US" altLang="en-US" sz="2600"/>
              <a:t>Increases military spending</a:t>
            </a:r>
          </a:p>
          <a:p>
            <a:pPr eaLnBrk="1" hangingPunct="1"/>
            <a:r>
              <a:rPr lang="en-US" altLang="en-US" sz="2600"/>
              <a:t>Outspend Soviets</a:t>
            </a:r>
          </a:p>
          <a:p>
            <a:pPr eaLnBrk="1" hangingPunct="1"/>
            <a:r>
              <a:rPr lang="en-US" altLang="en-US" sz="2600" b="1"/>
              <a:t>Star Wars or SDI</a:t>
            </a:r>
            <a:r>
              <a:rPr lang="en-US" altLang="en-US" sz="2600"/>
              <a:t> plan</a:t>
            </a:r>
          </a:p>
          <a:p>
            <a:pPr eaLnBrk="1" hangingPunct="1"/>
            <a:r>
              <a:rPr lang="en-US" altLang="en-US" sz="2600"/>
              <a:t>Soviets begin to crack some-USSR economy in shambles </a:t>
            </a:r>
          </a:p>
        </p:txBody>
      </p:sp>
      <p:sp>
        <p:nvSpPr>
          <p:cNvPr id="35533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600"/>
          </a:p>
        </p:txBody>
      </p:sp>
      <p:pic>
        <p:nvPicPr>
          <p:cNvPr id="355333" name="Picture 5" descr="reagan_gorbachev_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533400"/>
            <a:ext cx="4419600" cy="56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84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56356" name="Picture 4" descr="50470b5cb153fec2db511a4f017bb6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28600"/>
            <a:ext cx="84582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612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79248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Cold War Movies with Stallone</a:t>
            </a:r>
            <a:br>
              <a:rPr lang="en-US" altLang="en-US" sz="3800"/>
            </a:br>
            <a:r>
              <a:rPr lang="en-US" altLang="en-US" sz="3800">
                <a:hlinkClick r:id="rId2"/>
              </a:rPr>
              <a:t>Rocky IV 1985</a:t>
            </a:r>
            <a:endParaRPr lang="en-US" altLang="en-US" sz="3800"/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57380" name="Picture 4" descr="rambo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1" y="4191000"/>
            <a:ext cx="41624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7381" name="Picture 5" descr="rambo2-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1" y="1143000"/>
            <a:ext cx="401002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7382" name="Picture 6" descr="rambo3-israelity-040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657601"/>
            <a:ext cx="4191000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7383" name="Picture 7" descr="rocky-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47800"/>
            <a:ext cx="4191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622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Foreign Affairs 1980’s</a:t>
            </a:r>
          </a:p>
        </p:txBody>
      </p:sp>
      <p:sp>
        <p:nvSpPr>
          <p:cNvPr id="3584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219201"/>
            <a:ext cx="4038600" cy="4911725"/>
          </a:xfrm>
        </p:spPr>
        <p:txBody>
          <a:bodyPr/>
          <a:lstStyle/>
          <a:p>
            <a:pPr eaLnBrk="1" hangingPunct="1"/>
            <a:r>
              <a:rPr lang="en-US" altLang="en-US" sz="2600" b="1" u="sng"/>
              <a:t>Iran Contra Scandal-</a:t>
            </a:r>
            <a:r>
              <a:rPr lang="en-US" altLang="en-US" sz="2600"/>
              <a:t> illegal sale of weapons to Iran to pay for anti- Communist fighters in Nicaragua </a:t>
            </a:r>
          </a:p>
          <a:p>
            <a:pPr eaLnBrk="1" hangingPunct="1"/>
            <a:r>
              <a:rPr lang="en-US" altLang="en-US" sz="2600" i="1" u="sng"/>
              <a:t>Grenada-</a:t>
            </a:r>
            <a:r>
              <a:rPr lang="en-US" altLang="en-US" sz="2600" u="sng"/>
              <a:t> </a:t>
            </a:r>
            <a:r>
              <a:rPr lang="en-US" altLang="en-US" sz="2600"/>
              <a:t>aid to prevent communism</a:t>
            </a:r>
          </a:p>
          <a:p>
            <a:pPr eaLnBrk="1" hangingPunct="1"/>
            <a:r>
              <a:rPr lang="en-US" altLang="en-US" sz="2600" i="1" u="sng"/>
              <a:t>Panama-</a:t>
            </a:r>
            <a:r>
              <a:rPr lang="en-US" altLang="en-US" sz="2600"/>
              <a:t> arrest General Noriega to stop drug trade</a:t>
            </a:r>
          </a:p>
        </p:txBody>
      </p:sp>
      <p:sp>
        <p:nvSpPr>
          <p:cNvPr id="35840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600"/>
          </a:p>
        </p:txBody>
      </p:sp>
      <p:pic>
        <p:nvPicPr>
          <p:cNvPr id="358405" name="Picture 5" descr="USAszep_95c0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295400"/>
            <a:ext cx="4191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159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2"/>
          <p:cNvSpPr>
            <a:spLocks noGrp="1" noChangeArrowheads="1"/>
          </p:cNvSpPr>
          <p:nvPr>
            <p:ph type="title"/>
          </p:nvPr>
        </p:nvSpPr>
        <p:spPr>
          <a:xfrm>
            <a:off x="901336" y="365126"/>
            <a:ext cx="10452463" cy="1058726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Social Issues</a:t>
            </a:r>
          </a:p>
        </p:txBody>
      </p:sp>
      <p:sp>
        <p:nvSpPr>
          <p:cNvPr id="3594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/>
              <a:t>Birth of modern era of technology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Apple and Microsoft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Education debated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MTV, Rap Music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AIDS disease grows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Abortion still an issue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Drugs- “Just Say No”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 u="sng"/>
              <a:t>Graying of America</a:t>
            </a:r>
            <a:r>
              <a:rPr lang="en-US" altLang="en-US" sz="2600"/>
              <a:t>- America gets older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Baby Boomers</a:t>
            </a:r>
          </a:p>
        </p:txBody>
      </p:sp>
      <p:sp>
        <p:nvSpPr>
          <p:cNvPr id="35942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600"/>
          </a:p>
        </p:txBody>
      </p:sp>
      <p:pic>
        <p:nvPicPr>
          <p:cNvPr id="359429" name="Picture 5" descr="MT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04800"/>
            <a:ext cx="2819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430" name="Picture 6" descr="OZNXS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819401"/>
            <a:ext cx="18288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431" name="Picture 7" descr="Nancy-Reagan-Just-say-n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2819401"/>
            <a:ext cx="274320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432" name="Picture 8" descr="magic_johnson_laker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304800"/>
            <a:ext cx="18288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51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1980’s Rap</a:t>
            </a:r>
          </a:p>
        </p:txBody>
      </p:sp>
      <p:pic>
        <p:nvPicPr>
          <p:cNvPr id="360452" name="Picture 4" descr="nwaaa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" y="990600"/>
            <a:ext cx="597408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0453" name="Picture 5" descr="ANd9GcSoRpNQ8kg5XALSWs6wXSB_ODXxDcEVuV3FkmGBt0ngKNy5Rfqx4Q&amp;t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066800"/>
            <a:ext cx="5405846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07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88987"/>
          </a:xfrm>
        </p:spPr>
        <p:txBody>
          <a:bodyPr/>
          <a:lstStyle/>
          <a:p>
            <a:pPr eaLnBrk="1" hangingPunct="1"/>
            <a:r>
              <a:rPr lang="en-US" altLang="en-US" smtClean="0"/>
              <a:t>Cold War Ends</a:t>
            </a:r>
          </a:p>
        </p:txBody>
      </p:sp>
      <p:sp>
        <p:nvSpPr>
          <p:cNvPr id="3614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200" u="sng"/>
              <a:t>Mikhail Gorbachev</a:t>
            </a:r>
            <a:r>
              <a:rPr lang="en-US" altLang="en-US" sz="2200"/>
              <a:t> comes to power in USSR in 1985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i="1"/>
              <a:t>Glasnost and Perestroika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Loosen iron grip on East Europe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Democracy movements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1988- </a:t>
            </a:r>
            <a:r>
              <a:rPr lang="en-US" altLang="en-US" sz="2200" u="sng"/>
              <a:t>George H.W. Bush</a:t>
            </a:r>
            <a:r>
              <a:rPr lang="en-US" altLang="en-US" sz="2200"/>
              <a:t> Elected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1989 </a:t>
            </a:r>
            <a:r>
              <a:rPr lang="en-US" altLang="en-US" sz="2200" b="1"/>
              <a:t>Berlin Wall falls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Germany re-united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1991 Boris Yeltsin takes over as USSR breaks apart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Where did the Nukes go?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u="sng"/>
              <a:t>U.S. Lone Superpower</a:t>
            </a:r>
            <a:r>
              <a:rPr lang="en-US" altLang="en-US" sz="220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China- 1989 </a:t>
            </a:r>
            <a:r>
              <a:rPr lang="en-US" altLang="en-US" sz="2200" b="1"/>
              <a:t>Tiananmen Square </a:t>
            </a:r>
          </a:p>
        </p:txBody>
      </p:sp>
      <p:sp>
        <p:nvSpPr>
          <p:cNvPr id="36147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200"/>
          </a:p>
        </p:txBody>
      </p:sp>
      <p:pic>
        <p:nvPicPr>
          <p:cNvPr id="361477" name="Picture 5" descr="BerlinWallFal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04800"/>
            <a:ext cx="41148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1478" name="Picture 6" descr="Mikhail-Gorbachev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629026"/>
            <a:ext cx="41910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063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 smtClean="0"/>
              <a:t>    The “Tank Man” at Tiananmen Square </a:t>
            </a:r>
          </a:p>
        </p:txBody>
      </p:sp>
      <p:pic>
        <p:nvPicPr>
          <p:cNvPr id="362500" name="Picture 4" descr="300_ta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9497"/>
            <a:ext cx="12070079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00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Texas v. Johnson	</a:t>
            </a:r>
          </a:p>
        </p:txBody>
      </p:sp>
      <p:sp>
        <p:nvSpPr>
          <p:cNvPr id="36352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Ruled Flag Burning was Free speech</a:t>
            </a:r>
          </a:p>
        </p:txBody>
      </p:sp>
      <p:pic>
        <p:nvPicPr>
          <p:cNvPr id="363524" name="Picture 8" descr="tre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94" y="2521131"/>
            <a:ext cx="6152606" cy="4062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3525" name="Picture 10" descr="flagburning%5b2%5d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286000"/>
            <a:ext cx="5257800" cy="429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327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304801"/>
            <a:ext cx="8229600" cy="835025"/>
          </a:xfrm>
        </p:spPr>
        <p:txBody>
          <a:bodyPr/>
          <a:lstStyle/>
          <a:p>
            <a:pPr eaLnBrk="1" hangingPunct="1"/>
            <a:r>
              <a:rPr lang="en-US" altLang="en-US" smtClean="0"/>
              <a:t>Post Cold-War 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70263" y="1143001"/>
            <a:ext cx="5549537" cy="498792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Bush 88-92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Promises </a:t>
            </a:r>
            <a:r>
              <a:rPr lang="en-US" altLang="en-US" sz="2000" u="sng" dirty="0"/>
              <a:t>no new taxes </a:t>
            </a:r>
            <a:r>
              <a:rPr lang="en-US" altLang="en-US" sz="2000" dirty="0"/>
              <a:t>in 88-Read my lips as President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1991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High Point of Presidency is </a:t>
            </a:r>
            <a:r>
              <a:rPr lang="en-US" altLang="en-US" sz="2000" b="1" u="sng" dirty="0"/>
              <a:t>Operation Desert Storm</a:t>
            </a:r>
            <a:endParaRPr lang="en-US" altLang="en-US" sz="2000" u="sng" dirty="0"/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Iraq invades Kuwait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 dirty="0"/>
              <a:t>Saddam Hussein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Colin Powell and Norman Schwarzkopf lead coalition to liberate Kuwait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Operation a </a:t>
            </a:r>
            <a:r>
              <a:rPr lang="en-US" altLang="en-US" sz="2000" dirty="0" smtClean="0"/>
              <a:t>success – helps to end so called ‘Vietnam Syndrome’</a:t>
            </a:r>
            <a:endParaRPr lang="en-US" altLang="en-US" sz="20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Bush ratings soar, but failed economy hurts Bush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 dirty="0"/>
              <a:t>27</a:t>
            </a:r>
            <a:r>
              <a:rPr lang="en-US" altLang="en-US" sz="2000" b="1" baseline="30000" dirty="0"/>
              <a:t>th</a:t>
            </a:r>
            <a:r>
              <a:rPr lang="en-US" altLang="en-US" sz="2000" b="1" dirty="0"/>
              <a:t> Amendment </a:t>
            </a:r>
            <a:r>
              <a:rPr lang="en-US" altLang="en-US" sz="2000" dirty="0"/>
              <a:t>passed- Congressional pay raises </a:t>
            </a:r>
            <a:endParaRPr lang="en-US" altLang="en-US" sz="2000" b="1" dirty="0"/>
          </a:p>
        </p:txBody>
      </p:sp>
      <p:sp>
        <p:nvSpPr>
          <p:cNvPr id="36454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200"/>
          </a:p>
        </p:txBody>
      </p:sp>
      <p:pic>
        <p:nvPicPr>
          <p:cNvPr id="364549" name="Picture 5" descr="saddam_husse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04800"/>
            <a:ext cx="42672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4550" name="Picture 6" descr="Desert%20Sto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048001"/>
            <a:ext cx="4267200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048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427</Words>
  <Application>Microsoft Office PowerPoint</Application>
  <PresentationFormat>Widescreen</PresentationFormat>
  <Paragraphs>86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UNIT 15:  THE 1980S – REAGAN AND GEORGE H.W.BUSH:  The End of the Cold War and new threats</vt:lpstr>
      <vt:lpstr>Middle East and Carter</vt:lpstr>
      <vt:lpstr>Iranian Hostage Crisis </vt:lpstr>
      <vt:lpstr>End of Détente </vt:lpstr>
      <vt:lpstr>Reagan Revolution</vt:lpstr>
      <vt:lpstr>Reaganomics </vt:lpstr>
      <vt:lpstr>Cold Warrior</vt:lpstr>
      <vt:lpstr>PowerPoint Presentation</vt:lpstr>
      <vt:lpstr>Cold War Movies with Stallone Rocky IV 1985</vt:lpstr>
      <vt:lpstr>Foreign Affairs 1980’s</vt:lpstr>
      <vt:lpstr>Social Issues</vt:lpstr>
      <vt:lpstr>1980’s Rap</vt:lpstr>
      <vt:lpstr>Cold War Ends</vt:lpstr>
      <vt:lpstr>    The “Tank Man” at Tiananmen Square </vt:lpstr>
      <vt:lpstr>Texas v. Johnson </vt:lpstr>
      <vt:lpstr>Post Cold-War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15:  THE 1980S – REAGAN AND GEORGE H.W.BUSH:  The End of the Cold War and new threats</dc:title>
  <dc:creator>Michael Tomberlin</dc:creator>
  <cp:lastModifiedBy>Michael Tomberlin</cp:lastModifiedBy>
  <cp:revision>1</cp:revision>
  <dcterms:created xsi:type="dcterms:W3CDTF">2017-05-15T12:40:01Z</dcterms:created>
  <dcterms:modified xsi:type="dcterms:W3CDTF">2017-06-08T18:28:42Z</dcterms:modified>
</cp:coreProperties>
</file>