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1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88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4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6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9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69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6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8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96DC6-AACA-4E2D-8B94-21D2C717013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3F370-6B4F-47FB-B34E-DF21578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4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12:  CIVIL RIGHTS MOVEMENT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31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Civil Rights Movement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Old laws being ignored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14-15</a:t>
            </a:r>
            <a:r>
              <a:rPr lang="en-US" altLang="en-US" sz="2000" baseline="30000"/>
              <a:t>th</a:t>
            </a:r>
            <a:r>
              <a:rPr lang="en-US" altLang="en-US" sz="2000"/>
              <a:t> Amendments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Racial Etiquette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Jim Crow laws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Plessy v. Ferguson-1896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“Separate but equal”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WW II shows racism-Double V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Truman desegregates Armed forces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Jackie Robinson </a:t>
            </a:r>
            <a:r>
              <a:rPr lang="en-US" altLang="en-US" sz="2000"/>
              <a:t>Dodgers baseball </a:t>
            </a: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Brown v. Board-1954 ends school segregation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Resistance begins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NAACP- Dubois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Tuskegee- Booker T. Wash.</a:t>
            </a:r>
          </a:p>
        </p:txBody>
      </p:sp>
      <p:sp>
        <p:nvSpPr>
          <p:cNvPr id="3174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317445" name="Picture 5" descr="2709407_4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066800"/>
            <a:ext cx="4191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96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mtClean="0"/>
              <a:t>Civil Rights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1"/>
            <a:ext cx="4038600" cy="4911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b="1" u="sng"/>
              <a:t>Rosa Parks-</a:t>
            </a:r>
            <a:r>
              <a:rPr lang="en-US" altLang="en-US" sz="2200"/>
              <a:t> </a:t>
            </a:r>
            <a:r>
              <a:rPr lang="en-US" altLang="en-US" sz="2200" i="1" u="sng"/>
              <a:t>Montgomery Bus</a:t>
            </a:r>
            <a:r>
              <a:rPr lang="en-US" altLang="en-US" sz="2200"/>
              <a:t> </a:t>
            </a:r>
            <a:r>
              <a:rPr lang="en-US" altLang="en-US" sz="2200" i="1" u="sng"/>
              <a:t>Boycott</a:t>
            </a:r>
            <a:r>
              <a:rPr lang="en-US" altLang="en-US" sz="2200"/>
              <a:t> 1955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Emergence of </a:t>
            </a:r>
            <a:r>
              <a:rPr lang="en-US" altLang="en-US" sz="2200" b="1" u="sng"/>
              <a:t>Martin Luther King Jr.</a:t>
            </a:r>
            <a:r>
              <a:rPr lang="en-US" altLang="en-US" sz="2200"/>
              <a:t> (MLK)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Pastor, 26 yrs old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Civil Disobedience- Non Violent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Wants to win Public over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Leader of movement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SCLC-</a:t>
            </a:r>
            <a:r>
              <a:rPr lang="en-US" altLang="en-US" sz="2200"/>
              <a:t> Southern Christian Leadership Conf.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b="1"/>
              <a:t>SNCC-</a:t>
            </a:r>
            <a:r>
              <a:rPr lang="en-US" altLang="en-US" sz="2200"/>
              <a:t> Student Nonviolent Coordinating Committee 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sp>
        <p:nvSpPr>
          <p:cNvPr id="3184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318469" name="Picture 5" descr="parksfingerprin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71800"/>
            <a:ext cx="39624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470" name="Picture 6" descr="mlk_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"/>
            <a:ext cx="4038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61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4079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Civil Rights Movement	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/>
          <a:lstStyle/>
          <a:p>
            <a:pPr eaLnBrk="1" hangingPunct="1"/>
            <a:r>
              <a:rPr lang="en-US" altLang="en-US" sz="2200"/>
              <a:t>Resistance to Brown decision-integration</a:t>
            </a:r>
          </a:p>
          <a:p>
            <a:pPr eaLnBrk="1" hangingPunct="1"/>
            <a:r>
              <a:rPr lang="en-US" altLang="en-US" sz="2200" b="1" u="sng"/>
              <a:t>Little Rock Nine-</a:t>
            </a:r>
            <a:r>
              <a:rPr lang="en-US" altLang="en-US" sz="2200"/>
              <a:t> 1957</a:t>
            </a:r>
          </a:p>
          <a:p>
            <a:pPr eaLnBrk="1" hangingPunct="1"/>
            <a:r>
              <a:rPr lang="en-US" altLang="en-US" sz="2200"/>
              <a:t>Gov. orders National Guard to stop black students</a:t>
            </a:r>
          </a:p>
          <a:p>
            <a:pPr eaLnBrk="1" hangingPunct="1"/>
            <a:r>
              <a:rPr lang="en-US" altLang="en-US" sz="2200"/>
              <a:t>Eisenhower uses Federal troops to integrate </a:t>
            </a:r>
          </a:p>
          <a:p>
            <a:pPr eaLnBrk="1" hangingPunct="1"/>
            <a:r>
              <a:rPr lang="en-US" altLang="en-US" sz="2200"/>
              <a:t>Movement grows in protest segregation elsewhere </a:t>
            </a:r>
          </a:p>
          <a:p>
            <a:pPr eaLnBrk="1" hangingPunct="1"/>
            <a:r>
              <a:rPr lang="en-US" altLang="en-US" sz="2200"/>
              <a:t>1960 </a:t>
            </a:r>
            <a:r>
              <a:rPr lang="en-US" altLang="en-US" sz="2200" b="1" u="sng"/>
              <a:t>Greensboro Sit-ins</a:t>
            </a:r>
          </a:p>
          <a:p>
            <a:pPr eaLnBrk="1" hangingPunct="1"/>
            <a:r>
              <a:rPr lang="en-US" altLang="en-US" sz="2200" b="1" u="sng"/>
              <a:t>Freedom Riders-</a:t>
            </a:r>
            <a:r>
              <a:rPr lang="en-US" altLang="en-US" sz="2200"/>
              <a:t> ride through South- met with violence</a:t>
            </a:r>
          </a:p>
          <a:p>
            <a:pPr eaLnBrk="1" hangingPunct="1"/>
            <a:endParaRPr lang="en-US" altLang="en-US" sz="2200"/>
          </a:p>
        </p:txBody>
      </p:sp>
      <p:sp>
        <p:nvSpPr>
          <p:cNvPr id="31949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200"/>
          </a:p>
        </p:txBody>
      </p:sp>
      <p:pic>
        <p:nvPicPr>
          <p:cNvPr id="319493" name="Picture 5" descr="sit-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657600"/>
            <a:ext cx="2362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9494" name="Picture 6" descr="14_slide0001_image0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733800"/>
            <a:ext cx="2133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9495" name="Picture 7" descr="little%2520rock%2520n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1"/>
            <a:ext cx="47244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0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82296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Birmingham 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14400"/>
            <a:ext cx="40386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Protests met with violence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April 1963- police use brutality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Looks bad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JFK voice support for blacks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James Meredith-</a:t>
            </a:r>
            <a:r>
              <a:rPr lang="en-US" altLang="en-US" sz="2000"/>
              <a:t> was refused to get in U of Miss.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i="1"/>
              <a:t>George Wallace-</a:t>
            </a:r>
            <a:r>
              <a:rPr lang="en-US" altLang="en-US" sz="2000"/>
              <a:t> Gov. of Alabama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Kennedy uses federal force to confront segregationist leaders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/>
              <a:t>March on Washington </a:t>
            </a:r>
            <a:r>
              <a:rPr lang="en-US" altLang="en-US" sz="2000"/>
              <a:t>in August 1963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Promotes Civil rights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“I Have a Dream”- MLK speech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Civil Rights Act 1964-</a:t>
            </a:r>
            <a:r>
              <a:rPr lang="en-US" altLang="en-US" sz="2000" b="1"/>
              <a:t> </a:t>
            </a:r>
            <a:r>
              <a:rPr lang="en-US" altLang="en-US" sz="2000"/>
              <a:t>ends segregation in all public places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u="sng"/>
              <a:t>24</a:t>
            </a:r>
            <a:r>
              <a:rPr lang="en-US" altLang="en-US" sz="2000" b="1" u="sng" baseline="30000"/>
              <a:t>th</a:t>
            </a:r>
            <a:r>
              <a:rPr lang="en-US" altLang="en-US" sz="2000" b="1" u="sng"/>
              <a:t> amendment-</a:t>
            </a:r>
            <a:r>
              <a:rPr lang="en-US" altLang="en-US" sz="2000" b="1"/>
              <a:t> ends poll tax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sp>
        <p:nvSpPr>
          <p:cNvPr id="3205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320517" name="Picture 5" descr="mlk-wa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71601"/>
            <a:ext cx="41910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57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/>
              <a:t>Freedom Summer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0"/>
            <a:ext cx="4191000" cy="5181600"/>
          </a:xfrm>
        </p:spPr>
        <p:txBody>
          <a:bodyPr/>
          <a:lstStyle/>
          <a:p>
            <a:pPr eaLnBrk="1" hangingPunct="1"/>
            <a:r>
              <a:rPr lang="en-US" altLang="en-US" sz="3200"/>
              <a:t>1964 </a:t>
            </a:r>
          </a:p>
          <a:p>
            <a:pPr eaLnBrk="1" hangingPunct="1"/>
            <a:r>
              <a:rPr lang="en-US" altLang="en-US" sz="3200"/>
              <a:t>Mississippi voting</a:t>
            </a:r>
          </a:p>
          <a:p>
            <a:pPr eaLnBrk="1" hangingPunct="1"/>
            <a:r>
              <a:rPr lang="en-US" altLang="en-US" sz="3200"/>
              <a:t>Several Civil Rights workers die</a:t>
            </a:r>
          </a:p>
          <a:p>
            <a:pPr eaLnBrk="1" hangingPunct="1"/>
            <a:r>
              <a:rPr lang="en-US" altLang="en-US" sz="3200"/>
              <a:t>Selma to Montgomery, Alabama March</a:t>
            </a:r>
          </a:p>
          <a:p>
            <a:pPr eaLnBrk="1" hangingPunct="1"/>
            <a:r>
              <a:rPr lang="en-US" altLang="en-US" sz="3200"/>
              <a:t>Voting Rights Act 1965</a:t>
            </a:r>
          </a:p>
        </p:txBody>
      </p:sp>
      <p:sp>
        <p:nvSpPr>
          <p:cNvPr id="3215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066801"/>
            <a:ext cx="4038600" cy="5064125"/>
          </a:xfrm>
        </p:spPr>
        <p:txBody>
          <a:bodyPr/>
          <a:lstStyle/>
          <a:p>
            <a:pPr eaLnBrk="1" hangingPunct="1"/>
            <a:endParaRPr lang="en-US" altLang="en-US" sz="2600"/>
          </a:p>
        </p:txBody>
      </p:sp>
      <p:pic>
        <p:nvPicPr>
          <p:cNvPr id="321541" name="Picture 5" descr="freedom_sum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14401"/>
            <a:ext cx="4038600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48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A New Movement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990601"/>
            <a:ext cx="4038600" cy="5140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1960’s still have segregation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De Jure Segregation</a:t>
            </a:r>
            <a:r>
              <a:rPr lang="en-US" altLang="en-US" sz="2000"/>
              <a:t> (by law) vs. </a:t>
            </a:r>
            <a:r>
              <a:rPr lang="en-US" altLang="en-US" sz="2000" b="1" u="sng"/>
              <a:t>De-Facto</a:t>
            </a:r>
            <a:r>
              <a:rPr lang="en-US" altLang="en-US" sz="2000"/>
              <a:t> (Custom)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Leaders want a equality now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Is non-violence working?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Medgar Evers assassinated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Armed Resistance- Racial Pride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Malcolm X</a:t>
            </a:r>
            <a:r>
              <a:rPr lang="en-US" altLang="en-US" sz="2000"/>
              <a:t> Emerges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Spokesmen for Nation of Islam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Separatism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Nation of Islam-</a:t>
            </a:r>
            <a:r>
              <a:rPr lang="en-US" altLang="en-US" sz="2000"/>
              <a:t> black nationalism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Led by Elijah Muhammad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Teach </a:t>
            </a:r>
            <a:r>
              <a:rPr lang="en-US" altLang="en-US" sz="2000" i="1" u="sng"/>
              <a:t>self-defense</a:t>
            </a:r>
          </a:p>
        </p:txBody>
      </p:sp>
      <p:pic>
        <p:nvPicPr>
          <p:cNvPr id="322564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743201"/>
            <a:ext cx="4038600" cy="3387725"/>
          </a:xfrm>
        </p:spPr>
      </p:pic>
      <p:pic>
        <p:nvPicPr>
          <p:cNvPr id="3225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33400"/>
            <a:ext cx="4038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3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Black Power	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143001"/>
            <a:ext cx="4038600" cy="4987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/>
              <a:t>Stokely Carmichael-</a:t>
            </a:r>
            <a:r>
              <a:rPr lang="en-US" altLang="en-US" sz="2000"/>
              <a:t> former member of SNCC of now preached force if needed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MLK differs from X and Stokely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Ballots vs. Bullets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By 1964, Malcolm X had flipped &amp; wanted integration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/>
              <a:t>X Assassinated</a:t>
            </a:r>
            <a:r>
              <a:rPr lang="en-US" altLang="en-US" sz="2000"/>
              <a:t> by rivals in Nation of Islam in 1965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1966 </a:t>
            </a:r>
            <a:r>
              <a:rPr lang="en-US" altLang="en-US" sz="2000" b="1" u="sng"/>
              <a:t>Black Panthers</a:t>
            </a:r>
            <a:r>
              <a:rPr lang="en-US" altLang="en-US" sz="2000"/>
              <a:t> formed by Huey Newton and Bobby Seale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i="1" u="sng"/>
              <a:t>Radical-accepted violence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Did create some programs for people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Wanted </a:t>
            </a:r>
            <a:r>
              <a:rPr lang="en-US" altLang="en-US" sz="2000" u="sng"/>
              <a:t>military exemption</a:t>
            </a:r>
          </a:p>
        </p:txBody>
      </p:sp>
      <p:pic>
        <p:nvPicPr>
          <p:cNvPr id="323588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676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Black Power</a:t>
            </a:r>
          </a:p>
        </p:txBody>
      </p:sp>
      <p:pic>
        <p:nvPicPr>
          <p:cNvPr id="3246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600201"/>
            <a:ext cx="2895600" cy="4530725"/>
          </a:xfrm>
        </p:spPr>
      </p:pic>
      <p:pic>
        <p:nvPicPr>
          <p:cNvPr id="3246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76401"/>
            <a:ext cx="5162550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334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/>
              <a:t>Movement Ends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066801"/>
            <a:ext cx="4038600" cy="50641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1968 Memphis Tennessee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MLK assassinated by James Earl Ray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Felt his death was coming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Riots ensue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Robert Kennedy killed in 1968 by Sirhan Sirhan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Another blow to Civil Rights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Nixon wins in 1968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Overall Movement: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Ends de-jure segregation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1964 Civil Rights act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Ends poll taxes and lit tests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Racial pride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More political power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Affirmative Action programs </a:t>
            </a:r>
          </a:p>
        </p:txBody>
      </p:sp>
      <p:pic>
        <p:nvPicPr>
          <p:cNvPr id="32563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590801"/>
            <a:ext cx="4038600" cy="3540125"/>
          </a:xfrm>
        </p:spPr>
      </p:pic>
      <p:pic>
        <p:nvPicPr>
          <p:cNvPr id="3256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1"/>
            <a:ext cx="39243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</Words>
  <Application>Microsoft Office PowerPoint</Application>
  <PresentationFormat>Widescreen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UNIT 12:  CIVIL RIGHTS MOVEMENT</vt:lpstr>
      <vt:lpstr>Civil Rights Movement</vt:lpstr>
      <vt:lpstr>Civil Rights</vt:lpstr>
      <vt:lpstr>Civil Rights Movement </vt:lpstr>
      <vt:lpstr>Birmingham </vt:lpstr>
      <vt:lpstr>Freedom Summer</vt:lpstr>
      <vt:lpstr>A New Movement</vt:lpstr>
      <vt:lpstr>Black Power </vt:lpstr>
      <vt:lpstr>Black Power</vt:lpstr>
      <vt:lpstr>Movement Ends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12:  CIVIL RIGHTS MOVEMENT</dc:title>
  <dc:creator>Michael Tomberlin</dc:creator>
  <cp:lastModifiedBy>Michael Tomberlin</cp:lastModifiedBy>
  <cp:revision>1</cp:revision>
  <dcterms:created xsi:type="dcterms:W3CDTF">2017-04-14T12:04:23Z</dcterms:created>
  <dcterms:modified xsi:type="dcterms:W3CDTF">2017-06-08T18:26:52Z</dcterms:modified>
</cp:coreProperties>
</file>