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Roboto Slab"/>
      <p:regular r:id="rId28"/>
      <p:bold r:id="rId29"/>
    </p:embeddedFont>
    <p:embeddedFont>
      <p:font typeface="Inter Light"/>
      <p:regular r:id="rId30"/>
      <p:bold r:id="rId31"/>
    </p:embeddedFont>
    <p:embeddedFont>
      <p:font typeface="Amatic SC"/>
      <p:regular r:id="rId32"/>
      <p:bold r:id="rId33"/>
    </p:embeddedFont>
    <p:embeddedFont>
      <p:font typeface="Inter"/>
      <p:regular r:id="rId34"/>
      <p:bold r:id="rId35"/>
    </p:embeddedFont>
    <p:embeddedFont>
      <p:font typeface="Fira Sans Extra Condensed Medium"/>
      <p:regular r:id="rId36"/>
      <p:bold r:id="rId37"/>
      <p:italic r:id="rId38"/>
      <p:boldItalic r:id="rId39"/>
    </p:embeddedFont>
    <p:embeddedFont>
      <p:font typeface="Acme"/>
      <p:regular r:id="rId40"/>
    </p:embeddedFont>
    <p:embeddedFont>
      <p:font typeface="Didact Gothic"/>
      <p:regular r:id="rId41"/>
    </p:embeddedFont>
    <p:embeddedFont>
      <p:font typeface="Bahiana"/>
      <p:regular r:id="rId42"/>
    </p:embeddedFont>
    <p:embeddedFont>
      <p:font typeface="Beth Ellen"/>
      <p:regular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3C7BEBE-4D21-4420-858C-ECD7738A5F3A}">
  <a:tblStyle styleId="{B3C7BEBE-4D21-4420-858C-ECD7738A5F3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cme-regular.fntdata"/><Relationship Id="rId20" Type="http://schemas.openxmlformats.org/officeDocument/2006/relationships/slide" Target="slides/slide14.xml"/><Relationship Id="rId42" Type="http://schemas.openxmlformats.org/officeDocument/2006/relationships/font" Target="fonts/Bahiana-regular.fntdata"/><Relationship Id="rId41" Type="http://schemas.openxmlformats.org/officeDocument/2006/relationships/font" Target="fonts/DidactGothic-regular.fntdata"/><Relationship Id="rId22" Type="http://schemas.openxmlformats.org/officeDocument/2006/relationships/slide" Target="slides/slide16.xml"/><Relationship Id="rId21" Type="http://schemas.openxmlformats.org/officeDocument/2006/relationships/slide" Target="slides/slide15.xml"/><Relationship Id="rId43" Type="http://schemas.openxmlformats.org/officeDocument/2006/relationships/font" Target="fonts/BethEllen-regular.fnt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RobotoSlab-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Slab-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InterLight-bold.fntdata"/><Relationship Id="rId30" Type="http://schemas.openxmlformats.org/officeDocument/2006/relationships/font" Target="fonts/InterLight-regular.fntdata"/><Relationship Id="rId11" Type="http://schemas.openxmlformats.org/officeDocument/2006/relationships/slide" Target="slides/slide5.xml"/><Relationship Id="rId33" Type="http://schemas.openxmlformats.org/officeDocument/2006/relationships/font" Target="fonts/AmaticSC-bold.fntdata"/><Relationship Id="rId10" Type="http://schemas.openxmlformats.org/officeDocument/2006/relationships/slide" Target="slides/slide4.xml"/><Relationship Id="rId32" Type="http://schemas.openxmlformats.org/officeDocument/2006/relationships/font" Target="fonts/AmaticSC-regular.fntdata"/><Relationship Id="rId13" Type="http://schemas.openxmlformats.org/officeDocument/2006/relationships/slide" Target="slides/slide7.xml"/><Relationship Id="rId35" Type="http://schemas.openxmlformats.org/officeDocument/2006/relationships/font" Target="fonts/Inter-bold.fntdata"/><Relationship Id="rId12" Type="http://schemas.openxmlformats.org/officeDocument/2006/relationships/slide" Target="slides/slide6.xml"/><Relationship Id="rId34" Type="http://schemas.openxmlformats.org/officeDocument/2006/relationships/font" Target="fonts/Inter-regular.fntdata"/><Relationship Id="rId15" Type="http://schemas.openxmlformats.org/officeDocument/2006/relationships/slide" Target="slides/slide9.xml"/><Relationship Id="rId37" Type="http://schemas.openxmlformats.org/officeDocument/2006/relationships/font" Target="fonts/FiraSansExtraCondensedMedium-bold.fntdata"/><Relationship Id="rId14" Type="http://schemas.openxmlformats.org/officeDocument/2006/relationships/slide" Target="slides/slide8.xml"/><Relationship Id="rId36" Type="http://schemas.openxmlformats.org/officeDocument/2006/relationships/font" Target="fonts/FiraSansExtraCondensedMedium-regular.fntdata"/><Relationship Id="rId17" Type="http://schemas.openxmlformats.org/officeDocument/2006/relationships/slide" Target="slides/slide11.xml"/><Relationship Id="rId39" Type="http://schemas.openxmlformats.org/officeDocument/2006/relationships/font" Target="fonts/FiraSansExtraCondensedMedium-boldItalic.fntdata"/><Relationship Id="rId16" Type="http://schemas.openxmlformats.org/officeDocument/2006/relationships/slide" Target="slides/slide10.xml"/><Relationship Id="rId38" Type="http://schemas.openxmlformats.org/officeDocument/2006/relationships/font" Target="fonts/FiraSansExtraCondensedMedium-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079527274a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g1079527274a_0_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8016ca6b38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8016ca6b38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079527274a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079527274a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8016ca6b38_0_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18016ca6b38_0_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1899d2a4822_0_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1899d2a4822_0_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8016ca6b38_0_1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8016ca6b38_0_1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8016ca6b38_0_1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18016ca6b38_0_1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899d2a4822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1899d2a4822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18016ca6b38_0_1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18016ca6b38_0_1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1899d2a4822_0_7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1899d2a4822_0_7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1079527274a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1079527274a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899d2a4822_0_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899d2a4822_0_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899d2a4822_0_7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1899d2a4822_0_7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8016ca6b38_0_9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8016ca6b38_0_9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899d2a4822_0_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1899d2a4822_0_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1079527274a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1079527274a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1079527274a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1079527274a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1079527274a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1079527274a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1079527274a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1079527274a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079527274a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1079527274a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hyperlink" Target="http://bit.ly/2Tynxth"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8" name="Shape 8"/>
        <p:cNvGrpSpPr/>
        <p:nvPr/>
      </p:nvGrpSpPr>
      <p:grpSpPr>
        <a:xfrm>
          <a:off x="0" y="0"/>
          <a:ext cx="0" cy="0"/>
          <a:chOff x="0" y="0"/>
          <a:chExt cx="0" cy="0"/>
        </a:xfrm>
      </p:grpSpPr>
      <p:sp>
        <p:nvSpPr>
          <p:cNvPr id="9" name="Google Shape;9;p2"/>
          <p:cNvSpPr txBox="1"/>
          <p:nvPr>
            <p:ph idx="1" type="subTitle"/>
          </p:nvPr>
        </p:nvSpPr>
        <p:spPr>
          <a:xfrm>
            <a:off x="2336575" y="3352075"/>
            <a:ext cx="4470900" cy="589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10" name="Google Shape;10;p2"/>
          <p:cNvSpPr txBox="1"/>
          <p:nvPr>
            <p:ph type="ctrTitle"/>
          </p:nvPr>
        </p:nvSpPr>
        <p:spPr>
          <a:xfrm>
            <a:off x="2861000" y="1391235"/>
            <a:ext cx="3422100" cy="1929000"/>
          </a:xfrm>
          <a:prstGeom prst="rect">
            <a:avLst/>
          </a:prstGeom>
          <a:noFill/>
        </p:spPr>
        <p:txBody>
          <a:bodyPr anchorCtr="0" anchor="ctr" bIns="91425" lIns="91425" spcFirstLastPara="1" rIns="91425" wrap="square" tIns="91425">
            <a:noAutofit/>
          </a:bodyPr>
          <a:lstStyle>
            <a:lvl1pPr lvl="0" rtl="0" algn="ctr">
              <a:lnSpc>
                <a:spcPct val="80000"/>
              </a:lnSpc>
              <a:spcBef>
                <a:spcPts val="0"/>
              </a:spcBef>
              <a:spcAft>
                <a:spcPts val="0"/>
              </a:spcAft>
              <a:buSzPts val="6000"/>
              <a:buNone/>
              <a:defRPr sz="8000">
                <a:latin typeface="Amatic SC"/>
                <a:ea typeface="Amatic SC"/>
                <a:cs typeface="Amatic SC"/>
                <a:sym typeface="Amatic SC"/>
              </a:defRPr>
            </a:lvl1pPr>
            <a:lvl2pPr lvl="1" rtl="0">
              <a:spcBef>
                <a:spcPts val="0"/>
              </a:spcBef>
              <a:spcAft>
                <a:spcPts val="0"/>
              </a:spcAft>
              <a:buSzPts val="6000"/>
              <a:buFont typeface="Bahiana"/>
              <a:buNone/>
              <a:defRPr sz="6000">
                <a:latin typeface="Bahiana"/>
                <a:ea typeface="Bahiana"/>
                <a:cs typeface="Bahiana"/>
                <a:sym typeface="Bahiana"/>
              </a:defRPr>
            </a:lvl2pPr>
            <a:lvl3pPr lvl="2" rtl="0">
              <a:spcBef>
                <a:spcPts val="0"/>
              </a:spcBef>
              <a:spcAft>
                <a:spcPts val="0"/>
              </a:spcAft>
              <a:buSzPts val="6000"/>
              <a:buFont typeface="Bahiana"/>
              <a:buNone/>
              <a:defRPr sz="6000">
                <a:latin typeface="Bahiana"/>
                <a:ea typeface="Bahiana"/>
                <a:cs typeface="Bahiana"/>
                <a:sym typeface="Bahiana"/>
              </a:defRPr>
            </a:lvl3pPr>
            <a:lvl4pPr lvl="3" rtl="0">
              <a:spcBef>
                <a:spcPts val="0"/>
              </a:spcBef>
              <a:spcAft>
                <a:spcPts val="0"/>
              </a:spcAft>
              <a:buSzPts val="6000"/>
              <a:buFont typeface="Bahiana"/>
              <a:buNone/>
              <a:defRPr sz="6000">
                <a:latin typeface="Bahiana"/>
                <a:ea typeface="Bahiana"/>
                <a:cs typeface="Bahiana"/>
                <a:sym typeface="Bahiana"/>
              </a:defRPr>
            </a:lvl4pPr>
            <a:lvl5pPr lvl="4" rtl="0">
              <a:spcBef>
                <a:spcPts val="0"/>
              </a:spcBef>
              <a:spcAft>
                <a:spcPts val="0"/>
              </a:spcAft>
              <a:buSzPts val="6000"/>
              <a:buFont typeface="Bahiana"/>
              <a:buNone/>
              <a:defRPr sz="6000">
                <a:latin typeface="Bahiana"/>
                <a:ea typeface="Bahiana"/>
                <a:cs typeface="Bahiana"/>
                <a:sym typeface="Bahiana"/>
              </a:defRPr>
            </a:lvl5pPr>
            <a:lvl6pPr lvl="5" rtl="0">
              <a:spcBef>
                <a:spcPts val="0"/>
              </a:spcBef>
              <a:spcAft>
                <a:spcPts val="0"/>
              </a:spcAft>
              <a:buSzPts val="6000"/>
              <a:buFont typeface="Bahiana"/>
              <a:buNone/>
              <a:defRPr sz="6000">
                <a:latin typeface="Bahiana"/>
                <a:ea typeface="Bahiana"/>
                <a:cs typeface="Bahiana"/>
                <a:sym typeface="Bahiana"/>
              </a:defRPr>
            </a:lvl6pPr>
            <a:lvl7pPr lvl="6" rtl="0">
              <a:spcBef>
                <a:spcPts val="0"/>
              </a:spcBef>
              <a:spcAft>
                <a:spcPts val="0"/>
              </a:spcAft>
              <a:buSzPts val="6000"/>
              <a:buFont typeface="Bahiana"/>
              <a:buNone/>
              <a:defRPr sz="6000">
                <a:latin typeface="Bahiana"/>
                <a:ea typeface="Bahiana"/>
                <a:cs typeface="Bahiana"/>
                <a:sym typeface="Bahiana"/>
              </a:defRPr>
            </a:lvl7pPr>
            <a:lvl8pPr lvl="7" rtl="0">
              <a:spcBef>
                <a:spcPts val="0"/>
              </a:spcBef>
              <a:spcAft>
                <a:spcPts val="0"/>
              </a:spcAft>
              <a:buSzPts val="6000"/>
              <a:buFont typeface="Bahiana"/>
              <a:buNone/>
              <a:defRPr sz="6000">
                <a:latin typeface="Bahiana"/>
                <a:ea typeface="Bahiana"/>
                <a:cs typeface="Bahiana"/>
                <a:sym typeface="Bahiana"/>
              </a:defRPr>
            </a:lvl8pPr>
            <a:lvl9pPr lvl="8" rtl="0">
              <a:spcBef>
                <a:spcPts val="0"/>
              </a:spcBef>
              <a:spcAft>
                <a:spcPts val="0"/>
              </a:spcAft>
              <a:buSzPts val="6000"/>
              <a:buFont typeface="Bahiana"/>
              <a:buNone/>
              <a:defRPr sz="6000">
                <a:latin typeface="Bahiana"/>
                <a:ea typeface="Bahiana"/>
                <a:cs typeface="Bahiana"/>
                <a:sym typeface="Bahiana"/>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1" name="Shape 11"/>
        <p:cNvGrpSpPr/>
        <p:nvPr/>
      </p:nvGrpSpPr>
      <p:grpSpPr>
        <a:xfrm>
          <a:off x="0" y="0"/>
          <a:ext cx="0" cy="0"/>
          <a:chOff x="0" y="0"/>
          <a:chExt cx="0" cy="0"/>
        </a:xfrm>
      </p:grpSpPr>
      <p:sp>
        <p:nvSpPr>
          <p:cNvPr id="12" name="Google Shape;12;p3"/>
          <p:cNvSpPr txBox="1"/>
          <p:nvPr>
            <p:ph type="title"/>
          </p:nvPr>
        </p:nvSpPr>
        <p:spPr>
          <a:xfrm flipH="1">
            <a:off x="3881019" y="1035189"/>
            <a:ext cx="3863100" cy="2280600"/>
          </a:xfrm>
          <a:prstGeom prst="rect">
            <a:avLst/>
          </a:prstGeom>
        </p:spPr>
        <p:txBody>
          <a:bodyPr anchorCtr="0" anchor="b" bIns="91425" lIns="91425" spcFirstLastPara="1" rIns="91425" wrap="square" tIns="91425">
            <a:noAutofit/>
          </a:bodyPr>
          <a:lstStyle>
            <a:lvl1pPr lvl="0" rtl="0" algn="r">
              <a:spcBef>
                <a:spcPts val="0"/>
              </a:spcBef>
              <a:spcAft>
                <a:spcPts val="0"/>
              </a:spcAft>
              <a:buSzPts val="4200"/>
              <a:buNone/>
              <a:defRPr sz="6000"/>
            </a:lvl1pPr>
            <a:lvl2pPr lvl="1" rtl="0" algn="r">
              <a:spcBef>
                <a:spcPts val="0"/>
              </a:spcBef>
              <a:spcAft>
                <a:spcPts val="0"/>
              </a:spcAft>
              <a:buSzPts val="4200"/>
              <a:buNone/>
              <a:defRPr sz="4200"/>
            </a:lvl2pPr>
            <a:lvl3pPr lvl="2" rtl="0" algn="r">
              <a:spcBef>
                <a:spcPts val="0"/>
              </a:spcBef>
              <a:spcAft>
                <a:spcPts val="0"/>
              </a:spcAft>
              <a:buSzPts val="4200"/>
              <a:buNone/>
              <a:defRPr sz="4200"/>
            </a:lvl3pPr>
            <a:lvl4pPr lvl="3" rtl="0" algn="r">
              <a:spcBef>
                <a:spcPts val="0"/>
              </a:spcBef>
              <a:spcAft>
                <a:spcPts val="0"/>
              </a:spcAft>
              <a:buSzPts val="4200"/>
              <a:buNone/>
              <a:defRPr sz="4200"/>
            </a:lvl4pPr>
            <a:lvl5pPr lvl="4" rtl="0" algn="r">
              <a:spcBef>
                <a:spcPts val="0"/>
              </a:spcBef>
              <a:spcAft>
                <a:spcPts val="0"/>
              </a:spcAft>
              <a:buSzPts val="4200"/>
              <a:buNone/>
              <a:defRPr sz="4200"/>
            </a:lvl5pPr>
            <a:lvl6pPr lvl="5" rtl="0" algn="r">
              <a:spcBef>
                <a:spcPts val="0"/>
              </a:spcBef>
              <a:spcAft>
                <a:spcPts val="0"/>
              </a:spcAft>
              <a:buSzPts val="4200"/>
              <a:buNone/>
              <a:defRPr sz="4200"/>
            </a:lvl6pPr>
            <a:lvl7pPr lvl="6" rtl="0" algn="r">
              <a:spcBef>
                <a:spcPts val="0"/>
              </a:spcBef>
              <a:spcAft>
                <a:spcPts val="0"/>
              </a:spcAft>
              <a:buSzPts val="4200"/>
              <a:buNone/>
              <a:defRPr sz="4200"/>
            </a:lvl7pPr>
            <a:lvl8pPr lvl="7" rtl="0" algn="r">
              <a:spcBef>
                <a:spcPts val="0"/>
              </a:spcBef>
              <a:spcAft>
                <a:spcPts val="0"/>
              </a:spcAft>
              <a:buSzPts val="4200"/>
              <a:buNone/>
              <a:defRPr sz="4200"/>
            </a:lvl8pPr>
            <a:lvl9pPr lvl="8" rtl="0" algn="r">
              <a:spcBef>
                <a:spcPts val="0"/>
              </a:spcBef>
              <a:spcAft>
                <a:spcPts val="0"/>
              </a:spcAft>
              <a:buSzPts val="4200"/>
              <a:buNone/>
              <a:defRPr sz="4200"/>
            </a:lvl9pPr>
          </a:lstStyle>
          <a:p/>
        </p:txBody>
      </p:sp>
      <p:sp>
        <p:nvSpPr>
          <p:cNvPr id="13" name="Google Shape;13;p3"/>
          <p:cNvSpPr txBox="1"/>
          <p:nvPr>
            <p:ph idx="1" type="subTitle"/>
          </p:nvPr>
        </p:nvSpPr>
        <p:spPr>
          <a:xfrm flipH="1">
            <a:off x="4481924" y="3260235"/>
            <a:ext cx="3262200" cy="6489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1600"/>
            </a:lvl1pPr>
            <a:lvl2pPr lvl="1" rtl="0" algn="r">
              <a:lnSpc>
                <a:spcPct val="100000"/>
              </a:lnSpc>
              <a:spcBef>
                <a:spcPts val="0"/>
              </a:spcBef>
              <a:spcAft>
                <a:spcPts val="0"/>
              </a:spcAft>
              <a:buSzPts val="2100"/>
              <a:buNone/>
              <a:defRPr sz="2100"/>
            </a:lvl2pPr>
            <a:lvl3pPr lvl="2" rtl="0" algn="r">
              <a:lnSpc>
                <a:spcPct val="100000"/>
              </a:lnSpc>
              <a:spcBef>
                <a:spcPts val="0"/>
              </a:spcBef>
              <a:spcAft>
                <a:spcPts val="0"/>
              </a:spcAft>
              <a:buSzPts val="2100"/>
              <a:buNone/>
              <a:defRPr sz="2100"/>
            </a:lvl3pPr>
            <a:lvl4pPr lvl="3" rtl="0" algn="r">
              <a:lnSpc>
                <a:spcPct val="100000"/>
              </a:lnSpc>
              <a:spcBef>
                <a:spcPts val="0"/>
              </a:spcBef>
              <a:spcAft>
                <a:spcPts val="0"/>
              </a:spcAft>
              <a:buSzPts val="2100"/>
              <a:buNone/>
              <a:defRPr sz="2100"/>
            </a:lvl4pPr>
            <a:lvl5pPr lvl="4" rtl="0" algn="r">
              <a:lnSpc>
                <a:spcPct val="100000"/>
              </a:lnSpc>
              <a:spcBef>
                <a:spcPts val="0"/>
              </a:spcBef>
              <a:spcAft>
                <a:spcPts val="0"/>
              </a:spcAft>
              <a:buSzPts val="2100"/>
              <a:buNone/>
              <a:defRPr sz="2100"/>
            </a:lvl5pPr>
            <a:lvl6pPr lvl="5" rtl="0" algn="r">
              <a:lnSpc>
                <a:spcPct val="100000"/>
              </a:lnSpc>
              <a:spcBef>
                <a:spcPts val="0"/>
              </a:spcBef>
              <a:spcAft>
                <a:spcPts val="0"/>
              </a:spcAft>
              <a:buSzPts val="2100"/>
              <a:buNone/>
              <a:defRPr sz="2100"/>
            </a:lvl6pPr>
            <a:lvl7pPr lvl="6" rtl="0" algn="r">
              <a:lnSpc>
                <a:spcPct val="100000"/>
              </a:lnSpc>
              <a:spcBef>
                <a:spcPts val="0"/>
              </a:spcBef>
              <a:spcAft>
                <a:spcPts val="0"/>
              </a:spcAft>
              <a:buSzPts val="2100"/>
              <a:buNone/>
              <a:defRPr sz="2100"/>
            </a:lvl7pPr>
            <a:lvl8pPr lvl="7" rtl="0" algn="r">
              <a:lnSpc>
                <a:spcPct val="100000"/>
              </a:lnSpc>
              <a:spcBef>
                <a:spcPts val="0"/>
              </a:spcBef>
              <a:spcAft>
                <a:spcPts val="0"/>
              </a:spcAft>
              <a:buSzPts val="2100"/>
              <a:buNone/>
              <a:defRPr sz="2100"/>
            </a:lvl8pPr>
            <a:lvl9pPr lvl="8" rtl="0" algn="r">
              <a:lnSpc>
                <a:spcPct val="100000"/>
              </a:lnSpc>
              <a:spcBef>
                <a:spcPts val="0"/>
              </a:spcBef>
              <a:spcAft>
                <a:spcPts val="0"/>
              </a:spcAft>
              <a:buSzPts val="2100"/>
              <a:buNone/>
              <a:defRPr sz="2100"/>
            </a:lvl9pPr>
          </a:lstStyle>
          <a:p/>
        </p:txBody>
      </p:sp>
      <p:sp>
        <p:nvSpPr>
          <p:cNvPr id="14" name="Google Shape;14;p3"/>
          <p:cNvSpPr txBox="1"/>
          <p:nvPr>
            <p:ph hasCustomPrompt="1" idx="2" type="title"/>
          </p:nvPr>
        </p:nvSpPr>
        <p:spPr>
          <a:xfrm flipH="1">
            <a:off x="696697" y="1150050"/>
            <a:ext cx="1410600" cy="940500"/>
          </a:xfrm>
          <a:prstGeom prst="rect">
            <a:avLst/>
          </a:prstGeom>
          <a:noFill/>
        </p:spPr>
        <p:txBody>
          <a:bodyPr anchorCtr="0" anchor="t" bIns="91425" lIns="91425" spcFirstLastPara="1" rIns="91425" wrap="square" tIns="91425">
            <a:noAutofit/>
          </a:bodyPr>
          <a:lstStyle>
            <a:lvl1pPr lvl="0" rtl="0">
              <a:spcBef>
                <a:spcPts val="0"/>
              </a:spcBef>
              <a:spcAft>
                <a:spcPts val="0"/>
              </a:spcAft>
              <a:buSzPts val="3600"/>
              <a:buNone/>
              <a:defRPr sz="72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4"/>
          <p:cNvSpPr txBox="1"/>
          <p:nvPr>
            <p:ph type="title"/>
          </p:nvPr>
        </p:nvSpPr>
        <p:spPr>
          <a:xfrm>
            <a:off x="1081875" y="291577"/>
            <a:ext cx="3226800" cy="15837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atin typeface="Roboto Slab"/>
                <a:ea typeface="Roboto Slab"/>
                <a:cs typeface="Roboto Slab"/>
                <a:sym typeface="Roboto Slab"/>
              </a:defRPr>
            </a:lvl2pPr>
            <a:lvl3pPr lvl="2" rtl="0">
              <a:spcBef>
                <a:spcPts val="0"/>
              </a:spcBef>
              <a:spcAft>
                <a:spcPts val="0"/>
              </a:spcAft>
              <a:buNone/>
              <a:defRPr>
                <a:latin typeface="Roboto Slab"/>
                <a:ea typeface="Roboto Slab"/>
                <a:cs typeface="Roboto Slab"/>
                <a:sym typeface="Roboto Slab"/>
              </a:defRPr>
            </a:lvl3pPr>
            <a:lvl4pPr lvl="3" rtl="0">
              <a:spcBef>
                <a:spcPts val="0"/>
              </a:spcBef>
              <a:spcAft>
                <a:spcPts val="0"/>
              </a:spcAft>
              <a:buNone/>
              <a:defRPr>
                <a:latin typeface="Roboto Slab"/>
                <a:ea typeface="Roboto Slab"/>
                <a:cs typeface="Roboto Slab"/>
                <a:sym typeface="Roboto Slab"/>
              </a:defRPr>
            </a:lvl4pPr>
            <a:lvl5pPr lvl="4" rtl="0">
              <a:spcBef>
                <a:spcPts val="0"/>
              </a:spcBef>
              <a:spcAft>
                <a:spcPts val="0"/>
              </a:spcAft>
              <a:buNone/>
              <a:defRPr>
                <a:latin typeface="Roboto Slab"/>
                <a:ea typeface="Roboto Slab"/>
                <a:cs typeface="Roboto Slab"/>
                <a:sym typeface="Roboto Slab"/>
              </a:defRPr>
            </a:lvl5pPr>
            <a:lvl6pPr lvl="5" rtl="0">
              <a:spcBef>
                <a:spcPts val="0"/>
              </a:spcBef>
              <a:spcAft>
                <a:spcPts val="0"/>
              </a:spcAft>
              <a:buNone/>
              <a:defRPr>
                <a:latin typeface="Roboto Slab"/>
                <a:ea typeface="Roboto Slab"/>
                <a:cs typeface="Roboto Slab"/>
                <a:sym typeface="Roboto Slab"/>
              </a:defRPr>
            </a:lvl6pPr>
            <a:lvl7pPr lvl="6" rtl="0">
              <a:spcBef>
                <a:spcPts val="0"/>
              </a:spcBef>
              <a:spcAft>
                <a:spcPts val="0"/>
              </a:spcAft>
              <a:buNone/>
              <a:defRPr>
                <a:latin typeface="Roboto Slab"/>
                <a:ea typeface="Roboto Slab"/>
                <a:cs typeface="Roboto Slab"/>
                <a:sym typeface="Roboto Slab"/>
              </a:defRPr>
            </a:lvl7pPr>
            <a:lvl8pPr lvl="7" rtl="0">
              <a:spcBef>
                <a:spcPts val="0"/>
              </a:spcBef>
              <a:spcAft>
                <a:spcPts val="0"/>
              </a:spcAft>
              <a:buNone/>
              <a:defRPr>
                <a:latin typeface="Roboto Slab"/>
                <a:ea typeface="Roboto Slab"/>
                <a:cs typeface="Roboto Slab"/>
                <a:sym typeface="Roboto Slab"/>
              </a:defRPr>
            </a:lvl8pPr>
            <a:lvl9pPr lvl="8" rtl="0">
              <a:spcBef>
                <a:spcPts val="0"/>
              </a:spcBef>
              <a:spcAft>
                <a:spcPts val="0"/>
              </a:spcAft>
              <a:buNone/>
              <a:defRPr>
                <a:latin typeface="Roboto Slab"/>
                <a:ea typeface="Roboto Slab"/>
                <a:cs typeface="Roboto Slab"/>
                <a:sym typeface="Roboto Slab"/>
              </a:defRPr>
            </a:lvl9pPr>
          </a:lstStyle>
          <a:p/>
        </p:txBody>
      </p:sp>
      <p:sp>
        <p:nvSpPr>
          <p:cNvPr id="17" name="Google Shape;17;p4"/>
          <p:cNvSpPr txBox="1"/>
          <p:nvPr>
            <p:ph idx="1" type="subTitle"/>
          </p:nvPr>
        </p:nvSpPr>
        <p:spPr>
          <a:xfrm flipH="1">
            <a:off x="1081875" y="3560050"/>
            <a:ext cx="3853200" cy="946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solidFill>
                  <a:schemeClr val="accent2"/>
                </a:solidFill>
              </a:defRPr>
            </a:lvl2pPr>
            <a:lvl3pPr lvl="2" rtl="0">
              <a:lnSpc>
                <a:spcPct val="100000"/>
              </a:lnSpc>
              <a:spcBef>
                <a:spcPts val="0"/>
              </a:spcBef>
              <a:spcAft>
                <a:spcPts val="0"/>
              </a:spcAft>
              <a:buNone/>
              <a:defRPr sz="1400">
                <a:solidFill>
                  <a:schemeClr val="accent2"/>
                </a:solidFill>
              </a:defRPr>
            </a:lvl3pPr>
            <a:lvl4pPr lvl="3" rtl="0">
              <a:lnSpc>
                <a:spcPct val="100000"/>
              </a:lnSpc>
              <a:spcBef>
                <a:spcPts val="0"/>
              </a:spcBef>
              <a:spcAft>
                <a:spcPts val="0"/>
              </a:spcAft>
              <a:buNone/>
              <a:defRPr sz="1400">
                <a:solidFill>
                  <a:schemeClr val="accent2"/>
                </a:solidFill>
              </a:defRPr>
            </a:lvl4pPr>
            <a:lvl5pPr lvl="4" rtl="0">
              <a:lnSpc>
                <a:spcPct val="100000"/>
              </a:lnSpc>
              <a:spcBef>
                <a:spcPts val="0"/>
              </a:spcBef>
              <a:spcAft>
                <a:spcPts val="0"/>
              </a:spcAft>
              <a:buNone/>
              <a:defRPr sz="1400">
                <a:solidFill>
                  <a:schemeClr val="accent2"/>
                </a:solidFill>
              </a:defRPr>
            </a:lvl5pPr>
            <a:lvl6pPr lvl="5" rtl="0">
              <a:lnSpc>
                <a:spcPct val="100000"/>
              </a:lnSpc>
              <a:spcBef>
                <a:spcPts val="0"/>
              </a:spcBef>
              <a:spcAft>
                <a:spcPts val="0"/>
              </a:spcAft>
              <a:buNone/>
              <a:defRPr sz="1400">
                <a:solidFill>
                  <a:schemeClr val="accent2"/>
                </a:solidFill>
              </a:defRPr>
            </a:lvl6pPr>
            <a:lvl7pPr lvl="6" rtl="0">
              <a:lnSpc>
                <a:spcPct val="100000"/>
              </a:lnSpc>
              <a:spcBef>
                <a:spcPts val="0"/>
              </a:spcBef>
              <a:spcAft>
                <a:spcPts val="0"/>
              </a:spcAft>
              <a:buNone/>
              <a:defRPr sz="1400">
                <a:solidFill>
                  <a:schemeClr val="accent2"/>
                </a:solidFill>
              </a:defRPr>
            </a:lvl7pPr>
            <a:lvl8pPr lvl="7" rtl="0">
              <a:lnSpc>
                <a:spcPct val="100000"/>
              </a:lnSpc>
              <a:spcBef>
                <a:spcPts val="0"/>
              </a:spcBef>
              <a:spcAft>
                <a:spcPts val="0"/>
              </a:spcAft>
              <a:buNone/>
              <a:defRPr sz="1400">
                <a:solidFill>
                  <a:schemeClr val="accent2"/>
                </a:solidFill>
              </a:defRPr>
            </a:lvl8pPr>
            <a:lvl9pPr lvl="8" rtl="0">
              <a:lnSpc>
                <a:spcPct val="100000"/>
              </a:lnSpc>
              <a:spcBef>
                <a:spcPts val="0"/>
              </a:spcBef>
              <a:spcAft>
                <a:spcPts val="0"/>
              </a:spcAft>
              <a:buNone/>
              <a:defRPr sz="1400">
                <a:solidFill>
                  <a:schemeClr val="accent2"/>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5"/>
          <p:cNvSpPr txBox="1"/>
          <p:nvPr>
            <p:ph type="ctrTitle"/>
          </p:nvPr>
        </p:nvSpPr>
        <p:spPr>
          <a:xfrm>
            <a:off x="1792500" y="521575"/>
            <a:ext cx="5559000" cy="5799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2"/>
              </a:buClr>
              <a:buSzPts val="3600"/>
              <a:buNone/>
              <a:defRPr sz="3300"/>
            </a:lvl1pPr>
            <a:lvl2pPr lvl="1" rtl="0" algn="ctr">
              <a:spcBef>
                <a:spcPts val="0"/>
              </a:spcBef>
              <a:spcAft>
                <a:spcPts val="0"/>
              </a:spcAft>
              <a:buClr>
                <a:schemeClr val="accent2"/>
              </a:buClr>
              <a:buSzPts val="3600"/>
              <a:buNone/>
              <a:defRPr sz="3600">
                <a:solidFill>
                  <a:schemeClr val="accent2"/>
                </a:solidFill>
              </a:defRPr>
            </a:lvl2pPr>
            <a:lvl3pPr lvl="2" rtl="0" algn="ctr">
              <a:spcBef>
                <a:spcPts val="0"/>
              </a:spcBef>
              <a:spcAft>
                <a:spcPts val="0"/>
              </a:spcAft>
              <a:buClr>
                <a:schemeClr val="accent2"/>
              </a:buClr>
              <a:buSzPts val="3600"/>
              <a:buNone/>
              <a:defRPr sz="3600">
                <a:solidFill>
                  <a:schemeClr val="accent2"/>
                </a:solidFill>
              </a:defRPr>
            </a:lvl3pPr>
            <a:lvl4pPr lvl="3" rtl="0" algn="ctr">
              <a:spcBef>
                <a:spcPts val="0"/>
              </a:spcBef>
              <a:spcAft>
                <a:spcPts val="0"/>
              </a:spcAft>
              <a:buClr>
                <a:schemeClr val="accent2"/>
              </a:buClr>
              <a:buSzPts val="3600"/>
              <a:buNone/>
              <a:defRPr sz="3600">
                <a:solidFill>
                  <a:schemeClr val="accent2"/>
                </a:solidFill>
              </a:defRPr>
            </a:lvl4pPr>
            <a:lvl5pPr lvl="4" rtl="0" algn="ctr">
              <a:spcBef>
                <a:spcPts val="0"/>
              </a:spcBef>
              <a:spcAft>
                <a:spcPts val="0"/>
              </a:spcAft>
              <a:buClr>
                <a:schemeClr val="accent2"/>
              </a:buClr>
              <a:buSzPts val="3600"/>
              <a:buNone/>
              <a:defRPr sz="3600">
                <a:solidFill>
                  <a:schemeClr val="accent2"/>
                </a:solidFill>
              </a:defRPr>
            </a:lvl5pPr>
            <a:lvl6pPr lvl="5" rtl="0" algn="ctr">
              <a:spcBef>
                <a:spcPts val="0"/>
              </a:spcBef>
              <a:spcAft>
                <a:spcPts val="0"/>
              </a:spcAft>
              <a:buClr>
                <a:schemeClr val="accent2"/>
              </a:buClr>
              <a:buSzPts val="3600"/>
              <a:buNone/>
              <a:defRPr sz="3600">
                <a:solidFill>
                  <a:schemeClr val="accent2"/>
                </a:solidFill>
              </a:defRPr>
            </a:lvl6pPr>
            <a:lvl7pPr lvl="6" rtl="0" algn="ctr">
              <a:spcBef>
                <a:spcPts val="0"/>
              </a:spcBef>
              <a:spcAft>
                <a:spcPts val="0"/>
              </a:spcAft>
              <a:buClr>
                <a:schemeClr val="accent2"/>
              </a:buClr>
              <a:buSzPts val="3600"/>
              <a:buNone/>
              <a:defRPr sz="3600">
                <a:solidFill>
                  <a:schemeClr val="accent2"/>
                </a:solidFill>
              </a:defRPr>
            </a:lvl7pPr>
            <a:lvl8pPr lvl="7" rtl="0" algn="ctr">
              <a:spcBef>
                <a:spcPts val="0"/>
              </a:spcBef>
              <a:spcAft>
                <a:spcPts val="0"/>
              </a:spcAft>
              <a:buClr>
                <a:schemeClr val="accent2"/>
              </a:buClr>
              <a:buSzPts val="3600"/>
              <a:buNone/>
              <a:defRPr sz="3600">
                <a:solidFill>
                  <a:schemeClr val="accent2"/>
                </a:solidFill>
              </a:defRPr>
            </a:lvl8pPr>
            <a:lvl9pPr lvl="8" rtl="0" algn="ctr">
              <a:spcBef>
                <a:spcPts val="0"/>
              </a:spcBef>
              <a:spcAft>
                <a:spcPts val="0"/>
              </a:spcAft>
              <a:buClr>
                <a:schemeClr val="accent2"/>
              </a:buClr>
              <a:buSzPts val="3600"/>
              <a:buNone/>
              <a:defRPr sz="3600">
                <a:solidFill>
                  <a:schemeClr val="accent2"/>
                </a:solidFill>
              </a:defRPr>
            </a:lvl9pPr>
          </a:lstStyle>
          <a:p/>
        </p:txBody>
      </p:sp>
      <p:sp>
        <p:nvSpPr>
          <p:cNvPr id="20" name="Google Shape;20;p5"/>
          <p:cNvSpPr txBox="1"/>
          <p:nvPr>
            <p:ph idx="1" type="subTitle"/>
          </p:nvPr>
        </p:nvSpPr>
        <p:spPr>
          <a:xfrm>
            <a:off x="4987050" y="3311825"/>
            <a:ext cx="3231900" cy="109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21" name="Google Shape;21;p5"/>
          <p:cNvSpPr txBox="1"/>
          <p:nvPr>
            <p:ph idx="2" type="subTitle"/>
          </p:nvPr>
        </p:nvSpPr>
        <p:spPr>
          <a:xfrm>
            <a:off x="925050" y="3315325"/>
            <a:ext cx="3231900" cy="109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22" name="Google Shape;22;p5"/>
          <p:cNvSpPr txBox="1"/>
          <p:nvPr>
            <p:ph idx="3" type="subTitle"/>
          </p:nvPr>
        </p:nvSpPr>
        <p:spPr>
          <a:xfrm>
            <a:off x="4987050" y="2724031"/>
            <a:ext cx="3231900" cy="361800"/>
          </a:xfrm>
          <a:prstGeom prst="rect">
            <a:avLst/>
          </a:prstGeom>
          <a:noFill/>
        </p:spPr>
        <p:txBody>
          <a:bodyPr anchorCtr="0" anchor="t" bIns="0" lIns="91425" spcFirstLastPara="1" rIns="91425" wrap="square" tIns="91425">
            <a:noAutofit/>
          </a:bodyPr>
          <a:lstStyle>
            <a:lvl1pPr lvl="0" rtl="0" algn="ctr">
              <a:lnSpc>
                <a:spcPct val="100000"/>
              </a:lnSpc>
              <a:spcBef>
                <a:spcPts val="0"/>
              </a:spcBef>
              <a:spcAft>
                <a:spcPts val="0"/>
              </a:spcAft>
              <a:buNone/>
              <a:defRPr b="1" sz="3000">
                <a:latin typeface="Amatic SC"/>
                <a:ea typeface="Amatic SC"/>
                <a:cs typeface="Amatic SC"/>
                <a:sym typeface="Amatic SC"/>
              </a:defRPr>
            </a:lvl1pPr>
            <a:lvl2pPr lvl="1" rtl="0" algn="ctr">
              <a:lnSpc>
                <a:spcPct val="100000"/>
              </a:lnSpc>
              <a:spcBef>
                <a:spcPts val="1600"/>
              </a:spcBef>
              <a:spcAft>
                <a:spcPts val="0"/>
              </a:spcAft>
              <a:buNone/>
              <a:defRPr b="1" sz="3000">
                <a:latin typeface="Amatic SC"/>
                <a:ea typeface="Amatic SC"/>
                <a:cs typeface="Amatic SC"/>
                <a:sym typeface="Amatic SC"/>
              </a:defRPr>
            </a:lvl2pPr>
            <a:lvl3pPr lvl="2" rtl="0" algn="ctr">
              <a:lnSpc>
                <a:spcPct val="100000"/>
              </a:lnSpc>
              <a:spcBef>
                <a:spcPts val="1600"/>
              </a:spcBef>
              <a:spcAft>
                <a:spcPts val="0"/>
              </a:spcAft>
              <a:buNone/>
              <a:defRPr b="1" sz="3000">
                <a:latin typeface="Amatic SC"/>
                <a:ea typeface="Amatic SC"/>
                <a:cs typeface="Amatic SC"/>
                <a:sym typeface="Amatic SC"/>
              </a:defRPr>
            </a:lvl3pPr>
            <a:lvl4pPr lvl="3" rtl="0" algn="ctr">
              <a:lnSpc>
                <a:spcPct val="100000"/>
              </a:lnSpc>
              <a:spcBef>
                <a:spcPts val="1600"/>
              </a:spcBef>
              <a:spcAft>
                <a:spcPts val="0"/>
              </a:spcAft>
              <a:buNone/>
              <a:defRPr b="1" sz="3000">
                <a:latin typeface="Amatic SC"/>
                <a:ea typeface="Amatic SC"/>
                <a:cs typeface="Amatic SC"/>
                <a:sym typeface="Amatic SC"/>
              </a:defRPr>
            </a:lvl4pPr>
            <a:lvl5pPr lvl="4" rtl="0" algn="ctr">
              <a:lnSpc>
                <a:spcPct val="100000"/>
              </a:lnSpc>
              <a:spcBef>
                <a:spcPts val="1600"/>
              </a:spcBef>
              <a:spcAft>
                <a:spcPts val="0"/>
              </a:spcAft>
              <a:buNone/>
              <a:defRPr b="1" sz="3000">
                <a:latin typeface="Amatic SC"/>
                <a:ea typeface="Amatic SC"/>
                <a:cs typeface="Amatic SC"/>
                <a:sym typeface="Amatic SC"/>
              </a:defRPr>
            </a:lvl5pPr>
            <a:lvl6pPr lvl="5" rtl="0" algn="ctr">
              <a:lnSpc>
                <a:spcPct val="100000"/>
              </a:lnSpc>
              <a:spcBef>
                <a:spcPts val="1600"/>
              </a:spcBef>
              <a:spcAft>
                <a:spcPts val="0"/>
              </a:spcAft>
              <a:buNone/>
              <a:defRPr b="1" sz="3000">
                <a:latin typeface="Amatic SC"/>
                <a:ea typeface="Amatic SC"/>
                <a:cs typeface="Amatic SC"/>
                <a:sym typeface="Amatic SC"/>
              </a:defRPr>
            </a:lvl6pPr>
            <a:lvl7pPr lvl="6" rtl="0" algn="ctr">
              <a:lnSpc>
                <a:spcPct val="100000"/>
              </a:lnSpc>
              <a:spcBef>
                <a:spcPts val="1600"/>
              </a:spcBef>
              <a:spcAft>
                <a:spcPts val="0"/>
              </a:spcAft>
              <a:buNone/>
              <a:defRPr b="1" sz="3000">
                <a:latin typeface="Amatic SC"/>
                <a:ea typeface="Amatic SC"/>
                <a:cs typeface="Amatic SC"/>
                <a:sym typeface="Amatic SC"/>
              </a:defRPr>
            </a:lvl7pPr>
            <a:lvl8pPr lvl="7" rtl="0" algn="ctr">
              <a:lnSpc>
                <a:spcPct val="100000"/>
              </a:lnSpc>
              <a:spcBef>
                <a:spcPts val="1600"/>
              </a:spcBef>
              <a:spcAft>
                <a:spcPts val="0"/>
              </a:spcAft>
              <a:buNone/>
              <a:defRPr b="1" sz="3000">
                <a:latin typeface="Amatic SC"/>
                <a:ea typeface="Amatic SC"/>
                <a:cs typeface="Amatic SC"/>
                <a:sym typeface="Amatic SC"/>
              </a:defRPr>
            </a:lvl8pPr>
            <a:lvl9pPr lvl="8" rtl="0" algn="ctr">
              <a:lnSpc>
                <a:spcPct val="100000"/>
              </a:lnSpc>
              <a:spcBef>
                <a:spcPts val="1600"/>
              </a:spcBef>
              <a:spcAft>
                <a:spcPts val="1600"/>
              </a:spcAft>
              <a:buNone/>
              <a:defRPr b="1" sz="3000">
                <a:latin typeface="Amatic SC"/>
                <a:ea typeface="Amatic SC"/>
                <a:cs typeface="Amatic SC"/>
                <a:sym typeface="Amatic SC"/>
              </a:defRPr>
            </a:lvl9pPr>
          </a:lstStyle>
          <a:p/>
        </p:txBody>
      </p:sp>
      <p:sp>
        <p:nvSpPr>
          <p:cNvPr id="23" name="Google Shape;23;p5"/>
          <p:cNvSpPr txBox="1"/>
          <p:nvPr>
            <p:ph idx="4" type="subTitle"/>
          </p:nvPr>
        </p:nvSpPr>
        <p:spPr>
          <a:xfrm>
            <a:off x="925050" y="2724019"/>
            <a:ext cx="3231900" cy="361800"/>
          </a:xfrm>
          <a:prstGeom prst="rect">
            <a:avLst/>
          </a:prstGeom>
          <a:noFill/>
        </p:spPr>
        <p:txBody>
          <a:bodyPr anchorCtr="0" anchor="t" bIns="0" lIns="91425" spcFirstLastPara="1" rIns="91425" wrap="square" tIns="91425">
            <a:noAutofit/>
          </a:bodyPr>
          <a:lstStyle>
            <a:lvl1pPr lvl="0" rtl="0" algn="ctr">
              <a:lnSpc>
                <a:spcPct val="100000"/>
              </a:lnSpc>
              <a:spcBef>
                <a:spcPts val="0"/>
              </a:spcBef>
              <a:spcAft>
                <a:spcPts val="0"/>
              </a:spcAft>
              <a:buNone/>
              <a:defRPr b="1" sz="3000">
                <a:latin typeface="Amatic SC"/>
                <a:ea typeface="Amatic SC"/>
                <a:cs typeface="Amatic SC"/>
                <a:sym typeface="Amatic SC"/>
              </a:defRPr>
            </a:lvl1pPr>
            <a:lvl2pPr lvl="1" rtl="0" algn="ctr">
              <a:lnSpc>
                <a:spcPct val="100000"/>
              </a:lnSpc>
              <a:spcBef>
                <a:spcPts val="1600"/>
              </a:spcBef>
              <a:spcAft>
                <a:spcPts val="0"/>
              </a:spcAft>
              <a:buNone/>
              <a:defRPr b="1" sz="3000">
                <a:latin typeface="Amatic SC"/>
                <a:ea typeface="Amatic SC"/>
                <a:cs typeface="Amatic SC"/>
                <a:sym typeface="Amatic SC"/>
              </a:defRPr>
            </a:lvl2pPr>
            <a:lvl3pPr lvl="2" rtl="0" algn="ctr">
              <a:lnSpc>
                <a:spcPct val="100000"/>
              </a:lnSpc>
              <a:spcBef>
                <a:spcPts val="1600"/>
              </a:spcBef>
              <a:spcAft>
                <a:spcPts val="0"/>
              </a:spcAft>
              <a:buNone/>
              <a:defRPr b="1" sz="3000">
                <a:latin typeface="Amatic SC"/>
                <a:ea typeface="Amatic SC"/>
                <a:cs typeface="Amatic SC"/>
                <a:sym typeface="Amatic SC"/>
              </a:defRPr>
            </a:lvl3pPr>
            <a:lvl4pPr lvl="3" rtl="0" algn="ctr">
              <a:lnSpc>
                <a:spcPct val="100000"/>
              </a:lnSpc>
              <a:spcBef>
                <a:spcPts val="1600"/>
              </a:spcBef>
              <a:spcAft>
                <a:spcPts val="0"/>
              </a:spcAft>
              <a:buNone/>
              <a:defRPr b="1" sz="3000">
                <a:latin typeface="Amatic SC"/>
                <a:ea typeface="Amatic SC"/>
                <a:cs typeface="Amatic SC"/>
                <a:sym typeface="Amatic SC"/>
              </a:defRPr>
            </a:lvl4pPr>
            <a:lvl5pPr lvl="4" rtl="0" algn="ctr">
              <a:lnSpc>
                <a:spcPct val="100000"/>
              </a:lnSpc>
              <a:spcBef>
                <a:spcPts val="1600"/>
              </a:spcBef>
              <a:spcAft>
                <a:spcPts val="0"/>
              </a:spcAft>
              <a:buNone/>
              <a:defRPr b="1" sz="3000">
                <a:latin typeface="Amatic SC"/>
                <a:ea typeface="Amatic SC"/>
                <a:cs typeface="Amatic SC"/>
                <a:sym typeface="Amatic SC"/>
              </a:defRPr>
            </a:lvl5pPr>
            <a:lvl6pPr lvl="5" rtl="0" algn="ctr">
              <a:lnSpc>
                <a:spcPct val="100000"/>
              </a:lnSpc>
              <a:spcBef>
                <a:spcPts val="1600"/>
              </a:spcBef>
              <a:spcAft>
                <a:spcPts val="0"/>
              </a:spcAft>
              <a:buNone/>
              <a:defRPr b="1" sz="3000">
                <a:latin typeface="Amatic SC"/>
                <a:ea typeface="Amatic SC"/>
                <a:cs typeface="Amatic SC"/>
                <a:sym typeface="Amatic SC"/>
              </a:defRPr>
            </a:lvl6pPr>
            <a:lvl7pPr lvl="6" rtl="0" algn="ctr">
              <a:lnSpc>
                <a:spcPct val="100000"/>
              </a:lnSpc>
              <a:spcBef>
                <a:spcPts val="1600"/>
              </a:spcBef>
              <a:spcAft>
                <a:spcPts val="0"/>
              </a:spcAft>
              <a:buNone/>
              <a:defRPr b="1" sz="3000">
                <a:latin typeface="Amatic SC"/>
                <a:ea typeface="Amatic SC"/>
                <a:cs typeface="Amatic SC"/>
                <a:sym typeface="Amatic SC"/>
              </a:defRPr>
            </a:lvl7pPr>
            <a:lvl8pPr lvl="7" rtl="0" algn="ctr">
              <a:lnSpc>
                <a:spcPct val="100000"/>
              </a:lnSpc>
              <a:spcBef>
                <a:spcPts val="1600"/>
              </a:spcBef>
              <a:spcAft>
                <a:spcPts val="0"/>
              </a:spcAft>
              <a:buNone/>
              <a:defRPr b="1" sz="3000">
                <a:latin typeface="Amatic SC"/>
                <a:ea typeface="Amatic SC"/>
                <a:cs typeface="Amatic SC"/>
                <a:sym typeface="Amatic SC"/>
              </a:defRPr>
            </a:lvl8pPr>
            <a:lvl9pPr lvl="8" rtl="0" algn="ctr">
              <a:lnSpc>
                <a:spcPct val="100000"/>
              </a:lnSpc>
              <a:spcBef>
                <a:spcPts val="1600"/>
              </a:spcBef>
              <a:spcAft>
                <a:spcPts val="1600"/>
              </a:spcAft>
              <a:buNone/>
              <a:defRPr b="1" sz="3000">
                <a:latin typeface="Amatic SC"/>
                <a:ea typeface="Amatic SC"/>
                <a:cs typeface="Amatic SC"/>
                <a:sym typeface="Amatic SC"/>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6"/>
          <p:cNvSpPr txBox="1"/>
          <p:nvPr>
            <p:ph type="ctrTitle"/>
          </p:nvPr>
        </p:nvSpPr>
        <p:spPr>
          <a:xfrm>
            <a:off x="1792500" y="521575"/>
            <a:ext cx="5559000" cy="5799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2"/>
              </a:buClr>
              <a:buSzPts val="3600"/>
              <a:buNone/>
              <a:defRPr sz="3300"/>
            </a:lvl1pPr>
            <a:lvl2pPr lvl="1" rtl="0" algn="ctr">
              <a:spcBef>
                <a:spcPts val="0"/>
              </a:spcBef>
              <a:spcAft>
                <a:spcPts val="0"/>
              </a:spcAft>
              <a:buClr>
                <a:schemeClr val="accent2"/>
              </a:buClr>
              <a:buSzPts val="3600"/>
              <a:buNone/>
              <a:defRPr sz="3600">
                <a:solidFill>
                  <a:schemeClr val="accent2"/>
                </a:solidFill>
              </a:defRPr>
            </a:lvl2pPr>
            <a:lvl3pPr lvl="2" rtl="0" algn="ctr">
              <a:spcBef>
                <a:spcPts val="0"/>
              </a:spcBef>
              <a:spcAft>
                <a:spcPts val="0"/>
              </a:spcAft>
              <a:buClr>
                <a:schemeClr val="accent2"/>
              </a:buClr>
              <a:buSzPts val="3600"/>
              <a:buNone/>
              <a:defRPr sz="3600">
                <a:solidFill>
                  <a:schemeClr val="accent2"/>
                </a:solidFill>
              </a:defRPr>
            </a:lvl3pPr>
            <a:lvl4pPr lvl="3" rtl="0" algn="ctr">
              <a:spcBef>
                <a:spcPts val="0"/>
              </a:spcBef>
              <a:spcAft>
                <a:spcPts val="0"/>
              </a:spcAft>
              <a:buClr>
                <a:schemeClr val="accent2"/>
              </a:buClr>
              <a:buSzPts val="3600"/>
              <a:buNone/>
              <a:defRPr sz="3600">
                <a:solidFill>
                  <a:schemeClr val="accent2"/>
                </a:solidFill>
              </a:defRPr>
            </a:lvl4pPr>
            <a:lvl5pPr lvl="4" rtl="0" algn="ctr">
              <a:spcBef>
                <a:spcPts val="0"/>
              </a:spcBef>
              <a:spcAft>
                <a:spcPts val="0"/>
              </a:spcAft>
              <a:buClr>
                <a:schemeClr val="accent2"/>
              </a:buClr>
              <a:buSzPts val="3600"/>
              <a:buNone/>
              <a:defRPr sz="3600">
                <a:solidFill>
                  <a:schemeClr val="accent2"/>
                </a:solidFill>
              </a:defRPr>
            </a:lvl5pPr>
            <a:lvl6pPr lvl="5" rtl="0" algn="ctr">
              <a:spcBef>
                <a:spcPts val="0"/>
              </a:spcBef>
              <a:spcAft>
                <a:spcPts val="0"/>
              </a:spcAft>
              <a:buClr>
                <a:schemeClr val="accent2"/>
              </a:buClr>
              <a:buSzPts val="3600"/>
              <a:buNone/>
              <a:defRPr sz="3600">
                <a:solidFill>
                  <a:schemeClr val="accent2"/>
                </a:solidFill>
              </a:defRPr>
            </a:lvl6pPr>
            <a:lvl7pPr lvl="6" rtl="0" algn="ctr">
              <a:spcBef>
                <a:spcPts val="0"/>
              </a:spcBef>
              <a:spcAft>
                <a:spcPts val="0"/>
              </a:spcAft>
              <a:buClr>
                <a:schemeClr val="accent2"/>
              </a:buClr>
              <a:buSzPts val="3600"/>
              <a:buNone/>
              <a:defRPr sz="3600">
                <a:solidFill>
                  <a:schemeClr val="accent2"/>
                </a:solidFill>
              </a:defRPr>
            </a:lvl7pPr>
            <a:lvl8pPr lvl="7" rtl="0" algn="ctr">
              <a:spcBef>
                <a:spcPts val="0"/>
              </a:spcBef>
              <a:spcAft>
                <a:spcPts val="0"/>
              </a:spcAft>
              <a:buClr>
                <a:schemeClr val="accent2"/>
              </a:buClr>
              <a:buSzPts val="3600"/>
              <a:buNone/>
              <a:defRPr sz="3600">
                <a:solidFill>
                  <a:schemeClr val="accent2"/>
                </a:solidFill>
              </a:defRPr>
            </a:lvl8pPr>
            <a:lvl9pPr lvl="8" rtl="0" algn="ctr">
              <a:spcBef>
                <a:spcPts val="0"/>
              </a:spcBef>
              <a:spcAft>
                <a:spcPts val="0"/>
              </a:spcAft>
              <a:buClr>
                <a:schemeClr val="accent2"/>
              </a:buClr>
              <a:buSzPts val="3600"/>
              <a:buNone/>
              <a:defRPr sz="3600">
                <a:solidFill>
                  <a:schemeClr val="accent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26" name="Shape 26"/>
        <p:cNvGrpSpPr/>
        <p:nvPr/>
      </p:nvGrpSpPr>
      <p:grpSpPr>
        <a:xfrm>
          <a:off x="0" y="0"/>
          <a:ext cx="0" cy="0"/>
          <a:chOff x="0" y="0"/>
          <a:chExt cx="0" cy="0"/>
        </a:xfrm>
      </p:grpSpPr>
      <p:sp>
        <p:nvSpPr>
          <p:cNvPr id="27" name="Google Shape;27;p7"/>
          <p:cNvSpPr txBox="1"/>
          <p:nvPr>
            <p:ph type="ctrTitle"/>
          </p:nvPr>
        </p:nvSpPr>
        <p:spPr>
          <a:xfrm>
            <a:off x="3071050" y="1177457"/>
            <a:ext cx="3012000" cy="1205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8000">
                <a:solidFill>
                  <a:schemeClr val="accent6"/>
                </a:solidFill>
              </a:defRPr>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28" name="Google Shape;28;p7"/>
          <p:cNvSpPr txBox="1"/>
          <p:nvPr>
            <p:ph idx="1" type="subTitle"/>
          </p:nvPr>
        </p:nvSpPr>
        <p:spPr>
          <a:xfrm>
            <a:off x="2160500" y="2565371"/>
            <a:ext cx="4766400" cy="1499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29" name="Shape 29"/>
        <p:cNvGrpSpPr/>
        <p:nvPr/>
      </p:nvGrpSpPr>
      <p:grpSpPr>
        <a:xfrm>
          <a:off x="0" y="0"/>
          <a:ext cx="0" cy="0"/>
          <a:chOff x="0" y="0"/>
          <a:chExt cx="0" cy="0"/>
        </a:xfrm>
      </p:grpSpPr>
      <p:sp>
        <p:nvSpPr>
          <p:cNvPr id="30" name="Google Shape;30;p8"/>
          <p:cNvSpPr txBox="1"/>
          <p:nvPr>
            <p:ph type="title"/>
          </p:nvPr>
        </p:nvSpPr>
        <p:spPr>
          <a:xfrm>
            <a:off x="5394750" y="752850"/>
            <a:ext cx="2452800" cy="36378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3"/>
              </a:buClr>
              <a:buSzPts val="4800"/>
              <a:buNone/>
              <a:defRPr/>
            </a:lvl1pPr>
            <a:lvl2pPr lvl="1">
              <a:spcBef>
                <a:spcPts val="0"/>
              </a:spcBef>
              <a:spcAft>
                <a:spcPts val="0"/>
              </a:spcAft>
              <a:buClr>
                <a:schemeClr val="accent3"/>
              </a:buClr>
              <a:buSzPts val="4800"/>
              <a:buNone/>
              <a:defRPr sz="4800">
                <a:solidFill>
                  <a:schemeClr val="accent3"/>
                </a:solidFill>
              </a:defRPr>
            </a:lvl2pPr>
            <a:lvl3pPr lvl="2">
              <a:spcBef>
                <a:spcPts val="0"/>
              </a:spcBef>
              <a:spcAft>
                <a:spcPts val="0"/>
              </a:spcAft>
              <a:buClr>
                <a:schemeClr val="accent3"/>
              </a:buClr>
              <a:buSzPts val="4800"/>
              <a:buNone/>
              <a:defRPr sz="4800">
                <a:solidFill>
                  <a:schemeClr val="accent3"/>
                </a:solidFill>
              </a:defRPr>
            </a:lvl3pPr>
            <a:lvl4pPr lvl="3">
              <a:spcBef>
                <a:spcPts val="0"/>
              </a:spcBef>
              <a:spcAft>
                <a:spcPts val="0"/>
              </a:spcAft>
              <a:buClr>
                <a:schemeClr val="accent3"/>
              </a:buClr>
              <a:buSzPts val="4800"/>
              <a:buNone/>
              <a:defRPr sz="4800">
                <a:solidFill>
                  <a:schemeClr val="accent3"/>
                </a:solidFill>
              </a:defRPr>
            </a:lvl4pPr>
            <a:lvl5pPr lvl="4">
              <a:spcBef>
                <a:spcPts val="0"/>
              </a:spcBef>
              <a:spcAft>
                <a:spcPts val="0"/>
              </a:spcAft>
              <a:buClr>
                <a:schemeClr val="accent3"/>
              </a:buClr>
              <a:buSzPts val="4800"/>
              <a:buNone/>
              <a:defRPr sz="4800">
                <a:solidFill>
                  <a:schemeClr val="accent3"/>
                </a:solidFill>
              </a:defRPr>
            </a:lvl5pPr>
            <a:lvl6pPr lvl="5">
              <a:spcBef>
                <a:spcPts val="0"/>
              </a:spcBef>
              <a:spcAft>
                <a:spcPts val="0"/>
              </a:spcAft>
              <a:buClr>
                <a:schemeClr val="accent3"/>
              </a:buClr>
              <a:buSzPts val="4800"/>
              <a:buNone/>
              <a:defRPr sz="4800">
                <a:solidFill>
                  <a:schemeClr val="accent3"/>
                </a:solidFill>
              </a:defRPr>
            </a:lvl6pPr>
            <a:lvl7pPr lvl="6">
              <a:spcBef>
                <a:spcPts val="0"/>
              </a:spcBef>
              <a:spcAft>
                <a:spcPts val="0"/>
              </a:spcAft>
              <a:buClr>
                <a:schemeClr val="accent3"/>
              </a:buClr>
              <a:buSzPts val="4800"/>
              <a:buNone/>
              <a:defRPr sz="4800">
                <a:solidFill>
                  <a:schemeClr val="accent3"/>
                </a:solidFill>
              </a:defRPr>
            </a:lvl7pPr>
            <a:lvl8pPr lvl="7">
              <a:spcBef>
                <a:spcPts val="0"/>
              </a:spcBef>
              <a:spcAft>
                <a:spcPts val="0"/>
              </a:spcAft>
              <a:buClr>
                <a:schemeClr val="accent3"/>
              </a:buClr>
              <a:buSzPts val="4800"/>
              <a:buNone/>
              <a:defRPr sz="4800">
                <a:solidFill>
                  <a:schemeClr val="accent3"/>
                </a:solidFill>
              </a:defRPr>
            </a:lvl8pPr>
            <a:lvl9pPr lvl="8">
              <a:spcBef>
                <a:spcPts val="0"/>
              </a:spcBef>
              <a:spcAft>
                <a:spcPts val="0"/>
              </a:spcAft>
              <a:buClr>
                <a:schemeClr val="accent3"/>
              </a:buClr>
              <a:buSzPts val="4800"/>
              <a:buNone/>
              <a:defRPr sz="4800">
                <a:solidFill>
                  <a:schemeClr val="accent3"/>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31" name="Shape 31"/>
        <p:cNvGrpSpPr/>
        <p:nvPr/>
      </p:nvGrpSpPr>
      <p:grpSpPr>
        <a:xfrm>
          <a:off x="0" y="0"/>
          <a:ext cx="0" cy="0"/>
          <a:chOff x="0" y="0"/>
          <a:chExt cx="0" cy="0"/>
        </a:xfrm>
      </p:grpSpPr>
      <p:sp>
        <p:nvSpPr>
          <p:cNvPr id="32" name="Google Shape;32;p9"/>
          <p:cNvSpPr txBox="1"/>
          <p:nvPr>
            <p:ph type="title"/>
          </p:nvPr>
        </p:nvSpPr>
        <p:spPr>
          <a:xfrm>
            <a:off x="1415804" y="1035185"/>
            <a:ext cx="3384900" cy="22806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60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3" name="Google Shape;33;p9"/>
          <p:cNvSpPr txBox="1"/>
          <p:nvPr>
            <p:ph idx="1" type="subTitle"/>
          </p:nvPr>
        </p:nvSpPr>
        <p:spPr>
          <a:xfrm>
            <a:off x="1415800" y="3260235"/>
            <a:ext cx="2785800" cy="648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1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4" name="Google Shape;34;p9"/>
          <p:cNvSpPr txBox="1"/>
          <p:nvPr>
            <p:ph hasCustomPrompt="1" idx="2" type="title"/>
          </p:nvPr>
        </p:nvSpPr>
        <p:spPr>
          <a:xfrm>
            <a:off x="6965400" y="1150050"/>
            <a:ext cx="1422900" cy="9405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3600"/>
              <a:buNone/>
              <a:defRPr sz="7200"/>
            </a:lvl1pPr>
            <a:lvl2pPr lvl="1"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35" name="Shape 35"/>
        <p:cNvGrpSpPr/>
        <p:nvPr/>
      </p:nvGrpSpPr>
      <p:grpSpPr>
        <a:xfrm>
          <a:off x="0" y="0"/>
          <a:ext cx="0" cy="0"/>
          <a:chOff x="0" y="0"/>
          <a:chExt cx="0" cy="0"/>
        </a:xfrm>
      </p:grpSpPr>
      <p:sp>
        <p:nvSpPr>
          <p:cNvPr id="36" name="Google Shape;36;p10"/>
          <p:cNvSpPr txBox="1"/>
          <p:nvPr>
            <p:ph type="ctrTitle"/>
          </p:nvPr>
        </p:nvSpPr>
        <p:spPr>
          <a:xfrm>
            <a:off x="1384275" y="521575"/>
            <a:ext cx="6375600" cy="5799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2"/>
              </a:buClr>
              <a:buSzPts val="3600"/>
              <a:buNone/>
              <a:defRPr sz="3300"/>
            </a:lvl1pPr>
            <a:lvl2pPr lvl="1" rtl="0" algn="ctr">
              <a:spcBef>
                <a:spcPts val="0"/>
              </a:spcBef>
              <a:spcAft>
                <a:spcPts val="0"/>
              </a:spcAft>
              <a:buClr>
                <a:schemeClr val="accent2"/>
              </a:buClr>
              <a:buSzPts val="3600"/>
              <a:buNone/>
              <a:defRPr sz="3600">
                <a:solidFill>
                  <a:schemeClr val="accent2"/>
                </a:solidFill>
              </a:defRPr>
            </a:lvl2pPr>
            <a:lvl3pPr lvl="2" rtl="0" algn="ctr">
              <a:spcBef>
                <a:spcPts val="0"/>
              </a:spcBef>
              <a:spcAft>
                <a:spcPts val="0"/>
              </a:spcAft>
              <a:buClr>
                <a:schemeClr val="accent2"/>
              </a:buClr>
              <a:buSzPts val="3600"/>
              <a:buNone/>
              <a:defRPr sz="3600">
                <a:solidFill>
                  <a:schemeClr val="accent2"/>
                </a:solidFill>
              </a:defRPr>
            </a:lvl3pPr>
            <a:lvl4pPr lvl="3" rtl="0" algn="ctr">
              <a:spcBef>
                <a:spcPts val="0"/>
              </a:spcBef>
              <a:spcAft>
                <a:spcPts val="0"/>
              </a:spcAft>
              <a:buClr>
                <a:schemeClr val="accent2"/>
              </a:buClr>
              <a:buSzPts val="3600"/>
              <a:buNone/>
              <a:defRPr sz="3600">
                <a:solidFill>
                  <a:schemeClr val="accent2"/>
                </a:solidFill>
              </a:defRPr>
            </a:lvl4pPr>
            <a:lvl5pPr lvl="4" rtl="0" algn="ctr">
              <a:spcBef>
                <a:spcPts val="0"/>
              </a:spcBef>
              <a:spcAft>
                <a:spcPts val="0"/>
              </a:spcAft>
              <a:buClr>
                <a:schemeClr val="accent2"/>
              </a:buClr>
              <a:buSzPts val="3600"/>
              <a:buNone/>
              <a:defRPr sz="3600">
                <a:solidFill>
                  <a:schemeClr val="accent2"/>
                </a:solidFill>
              </a:defRPr>
            </a:lvl5pPr>
            <a:lvl6pPr lvl="5" rtl="0" algn="ctr">
              <a:spcBef>
                <a:spcPts val="0"/>
              </a:spcBef>
              <a:spcAft>
                <a:spcPts val="0"/>
              </a:spcAft>
              <a:buClr>
                <a:schemeClr val="accent2"/>
              </a:buClr>
              <a:buSzPts val="3600"/>
              <a:buNone/>
              <a:defRPr sz="3600">
                <a:solidFill>
                  <a:schemeClr val="accent2"/>
                </a:solidFill>
              </a:defRPr>
            </a:lvl6pPr>
            <a:lvl7pPr lvl="6" rtl="0" algn="ctr">
              <a:spcBef>
                <a:spcPts val="0"/>
              </a:spcBef>
              <a:spcAft>
                <a:spcPts val="0"/>
              </a:spcAft>
              <a:buClr>
                <a:schemeClr val="accent2"/>
              </a:buClr>
              <a:buSzPts val="3600"/>
              <a:buNone/>
              <a:defRPr sz="3600">
                <a:solidFill>
                  <a:schemeClr val="accent2"/>
                </a:solidFill>
              </a:defRPr>
            </a:lvl7pPr>
            <a:lvl8pPr lvl="7" rtl="0" algn="ctr">
              <a:spcBef>
                <a:spcPts val="0"/>
              </a:spcBef>
              <a:spcAft>
                <a:spcPts val="0"/>
              </a:spcAft>
              <a:buClr>
                <a:schemeClr val="accent2"/>
              </a:buClr>
              <a:buSzPts val="3600"/>
              <a:buNone/>
              <a:defRPr sz="3600">
                <a:solidFill>
                  <a:schemeClr val="accent2"/>
                </a:solidFill>
              </a:defRPr>
            </a:lvl8pPr>
            <a:lvl9pPr lvl="8" rtl="0" algn="ctr">
              <a:spcBef>
                <a:spcPts val="0"/>
              </a:spcBef>
              <a:spcAft>
                <a:spcPts val="0"/>
              </a:spcAft>
              <a:buClr>
                <a:schemeClr val="accent2"/>
              </a:buClr>
              <a:buSzPts val="3600"/>
              <a:buNone/>
              <a:defRPr sz="3600">
                <a:solidFill>
                  <a:schemeClr val="accent2"/>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blipFill>
          <a:blip r:embed="rId2">
            <a:alphaModFix/>
          </a:blip>
          <a:stretch>
            <a:fillRect/>
          </a:stretch>
        </a:blipFill>
      </p:bgPr>
    </p:bg>
    <p:spTree>
      <p:nvGrpSpPr>
        <p:cNvPr id="37" name="Shape 37"/>
        <p:cNvGrpSpPr/>
        <p:nvPr/>
      </p:nvGrpSpPr>
      <p:grpSpPr>
        <a:xfrm>
          <a:off x="0" y="0"/>
          <a:ext cx="0" cy="0"/>
          <a:chOff x="0" y="0"/>
          <a:chExt cx="0" cy="0"/>
        </a:xfrm>
      </p:grpSpPr>
      <p:sp>
        <p:nvSpPr>
          <p:cNvPr id="38" name="Google Shape;38;p11"/>
          <p:cNvSpPr txBox="1"/>
          <p:nvPr>
            <p:ph idx="1" type="subTitle"/>
          </p:nvPr>
        </p:nvSpPr>
        <p:spPr>
          <a:xfrm>
            <a:off x="2101475" y="3023238"/>
            <a:ext cx="4941300" cy="8124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39" name="Google Shape;39;p11"/>
          <p:cNvSpPr txBox="1"/>
          <p:nvPr>
            <p:ph hasCustomPrompt="1" type="title"/>
          </p:nvPr>
        </p:nvSpPr>
        <p:spPr>
          <a:xfrm>
            <a:off x="1333675" y="1772413"/>
            <a:ext cx="6476400" cy="976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9600"/>
              <a:buNone/>
              <a:defRPr sz="13000">
                <a:solidFill>
                  <a:schemeClr val="accent6"/>
                </a:solidFill>
              </a:defRPr>
            </a:lvl1pPr>
            <a:lvl2pPr lvl="1" rtl="0" algn="ctr">
              <a:spcBef>
                <a:spcPts val="0"/>
              </a:spcBef>
              <a:spcAft>
                <a:spcPts val="0"/>
              </a:spcAft>
              <a:buSzPts val="9600"/>
              <a:buFont typeface="Fira Sans Extra Condensed Medium"/>
              <a:buNone/>
              <a:defRPr sz="96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9600"/>
              <a:buFont typeface="Fira Sans Extra Condensed Medium"/>
              <a:buNone/>
              <a:defRPr sz="96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9600"/>
              <a:buFont typeface="Fira Sans Extra Condensed Medium"/>
              <a:buNone/>
              <a:defRPr sz="96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9600"/>
              <a:buFont typeface="Fira Sans Extra Condensed Medium"/>
              <a:buNone/>
              <a:defRPr sz="96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9600"/>
              <a:buFont typeface="Fira Sans Extra Condensed Medium"/>
              <a:buNone/>
              <a:defRPr sz="96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9600"/>
              <a:buFont typeface="Fira Sans Extra Condensed Medium"/>
              <a:buNone/>
              <a:defRPr sz="96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9600"/>
              <a:buFont typeface="Fira Sans Extra Condensed Medium"/>
              <a:buNone/>
              <a:defRPr sz="96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9600"/>
              <a:buFont typeface="Fira Sans Extra Condensed Medium"/>
              <a:buNone/>
              <a:defRPr sz="96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
  <p:cSld name="CUSTOM_10">
    <p:bg>
      <p:bgPr>
        <a:blipFill>
          <a:blip r:embed="rId2">
            <a:alphaModFix/>
          </a:blip>
          <a:stretch>
            <a:fillRect/>
          </a:stretch>
        </a:blipFill>
      </p:bgPr>
    </p:bg>
    <p:spTree>
      <p:nvGrpSpPr>
        <p:cNvPr id="40" name="Shape 40"/>
        <p:cNvGrpSpPr/>
        <p:nvPr/>
      </p:nvGrpSpPr>
      <p:grpSpPr>
        <a:xfrm>
          <a:off x="0" y="0"/>
          <a:ext cx="0" cy="0"/>
          <a:chOff x="0" y="0"/>
          <a:chExt cx="0" cy="0"/>
        </a:xfrm>
      </p:grpSpPr>
      <p:sp>
        <p:nvSpPr>
          <p:cNvPr id="41" name="Google Shape;41;p12"/>
          <p:cNvSpPr txBox="1"/>
          <p:nvPr>
            <p:ph type="ctrTitle"/>
          </p:nvPr>
        </p:nvSpPr>
        <p:spPr>
          <a:xfrm>
            <a:off x="1203594" y="1289163"/>
            <a:ext cx="2616900" cy="519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600"/>
              <a:buNone/>
              <a:defRPr sz="3600"/>
            </a:lvl1pPr>
            <a:lvl2pPr lvl="1" rtl="0" algn="ctr">
              <a:spcBef>
                <a:spcPts val="0"/>
              </a:spcBef>
              <a:spcAft>
                <a:spcPts val="0"/>
              </a:spcAft>
              <a:buClr>
                <a:schemeClr val="accent2"/>
              </a:buClr>
              <a:buSzPts val="3600"/>
              <a:buNone/>
              <a:defRPr sz="3600">
                <a:solidFill>
                  <a:schemeClr val="accent2"/>
                </a:solidFill>
              </a:defRPr>
            </a:lvl2pPr>
            <a:lvl3pPr lvl="2" rtl="0" algn="ctr">
              <a:spcBef>
                <a:spcPts val="0"/>
              </a:spcBef>
              <a:spcAft>
                <a:spcPts val="0"/>
              </a:spcAft>
              <a:buClr>
                <a:schemeClr val="accent2"/>
              </a:buClr>
              <a:buSzPts val="3600"/>
              <a:buNone/>
              <a:defRPr sz="3600">
                <a:solidFill>
                  <a:schemeClr val="accent2"/>
                </a:solidFill>
              </a:defRPr>
            </a:lvl3pPr>
            <a:lvl4pPr lvl="3" rtl="0" algn="ctr">
              <a:spcBef>
                <a:spcPts val="0"/>
              </a:spcBef>
              <a:spcAft>
                <a:spcPts val="0"/>
              </a:spcAft>
              <a:buClr>
                <a:schemeClr val="accent2"/>
              </a:buClr>
              <a:buSzPts val="3600"/>
              <a:buNone/>
              <a:defRPr sz="3600">
                <a:solidFill>
                  <a:schemeClr val="accent2"/>
                </a:solidFill>
              </a:defRPr>
            </a:lvl4pPr>
            <a:lvl5pPr lvl="4" rtl="0" algn="ctr">
              <a:spcBef>
                <a:spcPts val="0"/>
              </a:spcBef>
              <a:spcAft>
                <a:spcPts val="0"/>
              </a:spcAft>
              <a:buClr>
                <a:schemeClr val="accent2"/>
              </a:buClr>
              <a:buSzPts val="3600"/>
              <a:buNone/>
              <a:defRPr sz="3600">
                <a:solidFill>
                  <a:schemeClr val="accent2"/>
                </a:solidFill>
              </a:defRPr>
            </a:lvl5pPr>
            <a:lvl6pPr lvl="5" rtl="0" algn="ctr">
              <a:spcBef>
                <a:spcPts val="0"/>
              </a:spcBef>
              <a:spcAft>
                <a:spcPts val="0"/>
              </a:spcAft>
              <a:buClr>
                <a:schemeClr val="accent2"/>
              </a:buClr>
              <a:buSzPts val="3600"/>
              <a:buNone/>
              <a:defRPr sz="3600">
                <a:solidFill>
                  <a:schemeClr val="accent2"/>
                </a:solidFill>
              </a:defRPr>
            </a:lvl6pPr>
            <a:lvl7pPr lvl="6" rtl="0" algn="ctr">
              <a:spcBef>
                <a:spcPts val="0"/>
              </a:spcBef>
              <a:spcAft>
                <a:spcPts val="0"/>
              </a:spcAft>
              <a:buClr>
                <a:schemeClr val="accent2"/>
              </a:buClr>
              <a:buSzPts val="3600"/>
              <a:buNone/>
              <a:defRPr sz="3600">
                <a:solidFill>
                  <a:schemeClr val="accent2"/>
                </a:solidFill>
              </a:defRPr>
            </a:lvl7pPr>
            <a:lvl8pPr lvl="7" rtl="0" algn="ctr">
              <a:spcBef>
                <a:spcPts val="0"/>
              </a:spcBef>
              <a:spcAft>
                <a:spcPts val="0"/>
              </a:spcAft>
              <a:buClr>
                <a:schemeClr val="accent2"/>
              </a:buClr>
              <a:buSzPts val="3600"/>
              <a:buNone/>
              <a:defRPr sz="3600">
                <a:solidFill>
                  <a:schemeClr val="accent2"/>
                </a:solidFill>
              </a:defRPr>
            </a:lvl8pPr>
            <a:lvl9pPr lvl="8" rtl="0" algn="ctr">
              <a:spcBef>
                <a:spcPts val="0"/>
              </a:spcBef>
              <a:spcAft>
                <a:spcPts val="0"/>
              </a:spcAft>
              <a:buClr>
                <a:schemeClr val="accent2"/>
              </a:buClr>
              <a:buSzPts val="3600"/>
              <a:buNone/>
              <a:defRPr sz="3600">
                <a:solidFill>
                  <a:schemeClr val="accent2"/>
                </a:solidFill>
              </a:defRPr>
            </a:lvl9pPr>
          </a:lstStyle>
          <a:p/>
        </p:txBody>
      </p:sp>
      <p:sp>
        <p:nvSpPr>
          <p:cNvPr id="42" name="Google Shape;42;p12"/>
          <p:cNvSpPr txBox="1"/>
          <p:nvPr>
            <p:ph idx="1" type="subTitle"/>
          </p:nvPr>
        </p:nvSpPr>
        <p:spPr>
          <a:xfrm flipH="1">
            <a:off x="1203675" y="1714988"/>
            <a:ext cx="2616900" cy="435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3" name="Google Shape;43;p12"/>
          <p:cNvSpPr txBox="1"/>
          <p:nvPr>
            <p:ph idx="2" type="subTitle"/>
          </p:nvPr>
        </p:nvSpPr>
        <p:spPr>
          <a:xfrm flipH="1">
            <a:off x="1203675" y="3445364"/>
            <a:ext cx="2616900" cy="435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4" name="Google Shape;44;p12"/>
          <p:cNvSpPr txBox="1"/>
          <p:nvPr>
            <p:ph idx="3" type="subTitle"/>
          </p:nvPr>
        </p:nvSpPr>
        <p:spPr>
          <a:xfrm flipH="1">
            <a:off x="5323508" y="1713525"/>
            <a:ext cx="2616900" cy="435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5" name="Google Shape;45;p12"/>
          <p:cNvSpPr txBox="1"/>
          <p:nvPr>
            <p:ph idx="4" type="subTitle"/>
          </p:nvPr>
        </p:nvSpPr>
        <p:spPr>
          <a:xfrm flipH="1">
            <a:off x="5323508" y="3446719"/>
            <a:ext cx="2616900" cy="435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6" name="Google Shape;46;p12"/>
          <p:cNvSpPr txBox="1"/>
          <p:nvPr>
            <p:ph idx="5" type="ctrTitle"/>
          </p:nvPr>
        </p:nvSpPr>
        <p:spPr>
          <a:xfrm>
            <a:off x="1203594" y="3019238"/>
            <a:ext cx="2616900" cy="519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600"/>
              <a:buNone/>
              <a:defRPr sz="3600"/>
            </a:lvl1pPr>
            <a:lvl2pPr lvl="1" rtl="0" algn="ctr">
              <a:spcBef>
                <a:spcPts val="0"/>
              </a:spcBef>
              <a:spcAft>
                <a:spcPts val="0"/>
              </a:spcAft>
              <a:buClr>
                <a:schemeClr val="accent2"/>
              </a:buClr>
              <a:buSzPts val="3600"/>
              <a:buNone/>
              <a:defRPr sz="3600">
                <a:solidFill>
                  <a:schemeClr val="accent2"/>
                </a:solidFill>
              </a:defRPr>
            </a:lvl2pPr>
            <a:lvl3pPr lvl="2" rtl="0" algn="ctr">
              <a:spcBef>
                <a:spcPts val="0"/>
              </a:spcBef>
              <a:spcAft>
                <a:spcPts val="0"/>
              </a:spcAft>
              <a:buClr>
                <a:schemeClr val="accent2"/>
              </a:buClr>
              <a:buSzPts val="3600"/>
              <a:buNone/>
              <a:defRPr sz="3600">
                <a:solidFill>
                  <a:schemeClr val="accent2"/>
                </a:solidFill>
              </a:defRPr>
            </a:lvl3pPr>
            <a:lvl4pPr lvl="3" rtl="0" algn="ctr">
              <a:spcBef>
                <a:spcPts val="0"/>
              </a:spcBef>
              <a:spcAft>
                <a:spcPts val="0"/>
              </a:spcAft>
              <a:buClr>
                <a:schemeClr val="accent2"/>
              </a:buClr>
              <a:buSzPts val="3600"/>
              <a:buNone/>
              <a:defRPr sz="3600">
                <a:solidFill>
                  <a:schemeClr val="accent2"/>
                </a:solidFill>
              </a:defRPr>
            </a:lvl4pPr>
            <a:lvl5pPr lvl="4" rtl="0" algn="ctr">
              <a:spcBef>
                <a:spcPts val="0"/>
              </a:spcBef>
              <a:spcAft>
                <a:spcPts val="0"/>
              </a:spcAft>
              <a:buClr>
                <a:schemeClr val="accent2"/>
              </a:buClr>
              <a:buSzPts val="3600"/>
              <a:buNone/>
              <a:defRPr sz="3600">
                <a:solidFill>
                  <a:schemeClr val="accent2"/>
                </a:solidFill>
              </a:defRPr>
            </a:lvl5pPr>
            <a:lvl6pPr lvl="5" rtl="0" algn="ctr">
              <a:spcBef>
                <a:spcPts val="0"/>
              </a:spcBef>
              <a:spcAft>
                <a:spcPts val="0"/>
              </a:spcAft>
              <a:buClr>
                <a:schemeClr val="accent2"/>
              </a:buClr>
              <a:buSzPts val="3600"/>
              <a:buNone/>
              <a:defRPr sz="3600">
                <a:solidFill>
                  <a:schemeClr val="accent2"/>
                </a:solidFill>
              </a:defRPr>
            </a:lvl6pPr>
            <a:lvl7pPr lvl="6" rtl="0" algn="ctr">
              <a:spcBef>
                <a:spcPts val="0"/>
              </a:spcBef>
              <a:spcAft>
                <a:spcPts val="0"/>
              </a:spcAft>
              <a:buClr>
                <a:schemeClr val="accent2"/>
              </a:buClr>
              <a:buSzPts val="3600"/>
              <a:buNone/>
              <a:defRPr sz="3600">
                <a:solidFill>
                  <a:schemeClr val="accent2"/>
                </a:solidFill>
              </a:defRPr>
            </a:lvl7pPr>
            <a:lvl8pPr lvl="7" rtl="0" algn="ctr">
              <a:spcBef>
                <a:spcPts val="0"/>
              </a:spcBef>
              <a:spcAft>
                <a:spcPts val="0"/>
              </a:spcAft>
              <a:buClr>
                <a:schemeClr val="accent2"/>
              </a:buClr>
              <a:buSzPts val="3600"/>
              <a:buNone/>
              <a:defRPr sz="3600">
                <a:solidFill>
                  <a:schemeClr val="accent2"/>
                </a:solidFill>
              </a:defRPr>
            </a:lvl8pPr>
            <a:lvl9pPr lvl="8" rtl="0" algn="ctr">
              <a:spcBef>
                <a:spcPts val="0"/>
              </a:spcBef>
              <a:spcAft>
                <a:spcPts val="0"/>
              </a:spcAft>
              <a:buClr>
                <a:schemeClr val="accent2"/>
              </a:buClr>
              <a:buSzPts val="3600"/>
              <a:buNone/>
              <a:defRPr sz="3600">
                <a:solidFill>
                  <a:schemeClr val="accent2"/>
                </a:solidFill>
              </a:defRPr>
            </a:lvl9pPr>
          </a:lstStyle>
          <a:p/>
        </p:txBody>
      </p:sp>
      <p:sp>
        <p:nvSpPr>
          <p:cNvPr id="47" name="Google Shape;47;p12"/>
          <p:cNvSpPr txBox="1"/>
          <p:nvPr>
            <p:ph idx="6" type="ctrTitle"/>
          </p:nvPr>
        </p:nvSpPr>
        <p:spPr>
          <a:xfrm>
            <a:off x="5323507" y="1287800"/>
            <a:ext cx="2616900" cy="519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600"/>
              <a:buNone/>
              <a:defRPr sz="3600"/>
            </a:lvl1pPr>
            <a:lvl2pPr lvl="1" rtl="0" algn="ctr">
              <a:spcBef>
                <a:spcPts val="0"/>
              </a:spcBef>
              <a:spcAft>
                <a:spcPts val="0"/>
              </a:spcAft>
              <a:buClr>
                <a:schemeClr val="accent2"/>
              </a:buClr>
              <a:buSzPts val="3600"/>
              <a:buNone/>
              <a:defRPr sz="3600">
                <a:solidFill>
                  <a:schemeClr val="accent2"/>
                </a:solidFill>
              </a:defRPr>
            </a:lvl2pPr>
            <a:lvl3pPr lvl="2" rtl="0" algn="ctr">
              <a:spcBef>
                <a:spcPts val="0"/>
              </a:spcBef>
              <a:spcAft>
                <a:spcPts val="0"/>
              </a:spcAft>
              <a:buClr>
                <a:schemeClr val="accent2"/>
              </a:buClr>
              <a:buSzPts val="3600"/>
              <a:buNone/>
              <a:defRPr sz="3600">
                <a:solidFill>
                  <a:schemeClr val="accent2"/>
                </a:solidFill>
              </a:defRPr>
            </a:lvl3pPr>
            <a:lvl4pPr lvl="3" rtl="0" algn="ctr">
              <a:spcBef>
                <a:spcPts val="0"/>
              </a:spcBef>
              <a:spcAft>
                <a:spcPts val="0"/>
              </a:spcAft>
              <a:buClr>
                <a:schemeClr val="accent2"/>
              </a:buClr>
              <a:buSzPts val="3600"/>
              <a:buNone/>
              <a:defRPr sz="3600">
                <a:solidFill>
                  <a:schemeClr val="accent2"/>
                </a:solidFill>
              </a:defRPr>
            </a:lvl4pPr>
            <a:lvl5pPr lvl="4" rtl="0" algn="ctr">
              <a:spcBef>
                <a:spcPts val="0"/>
              </a:spcBef>
              <a:spcAft>
                <a:spcPts val="0"/>
              </a:spcAft>
              <a:buClr>
                <a:schemeClr val="accent2"/>
              </a:buClr>
              <a:buSzPts val="3600"/>
              <a:buNone/>
              <a:defRPr sz="3600">
                <a:solidFill>
                  <a:schemeClr val="accent2"/>
                </a:solidFill>
              </a:defRPr>
            </a:lvl5pPr>
            <a:lvl6pPr lvl="5" rtl="0" algn="ctr">
              <a:spcBef>
                <a:spcPts val="0"/>
              </a:spcBef>
              <a:spcAft>
                <a:spcPts val="0"/>
              </a:spcAft>
              <a:buClr>
                <a:schemeClr val="accent2"/>
              </a:buClr>
              <a:buSzPts val="3600"/>
              <a:buNone/>
              <a:defRPr sz="3600">
                <a:solidFill>
                  <a:schemeClr val="accent2"/>
                </a:solidFill>
              </a:defRPr>
            </a:lvl6pPr>
            <a:lvl7pPr lvl="6" rtl="0" algn="ctr">
              <a:spcBef>
                <a:spcPts val="0"/>
              </a:spcBef>
              <a:spcAft>
                <a:spcPts val="0"/>
              </a:spcAft>
              <a:buClr>
                <a:schemeClr val="accent2"/>
              </a:buClr>
              <a:buSzPts val="3600"/>
              <a:buNone/>
              <a:defRPr sz="3600">
                <a:solidFill>
                  <a:schemeClr val="accent2"/>
                </a:solidFill>
              </a:defRPr>
            </a:lvl7pPr>
            <a:lvl8pPr lvl="7" rtl="0" algn="ctr">
              <a:spcBef>
                <a:spcPts val="0"/>
              </a:spcBef>
              <a:spcAft>
                <a:spcPts val="0"/>
              </a:spcAft>
              <a:buClr>
                <a:schemeClr val="accent2"/>
              </a:buClr>
              <a:buSzPts val="3600"/>
              <a:buNone/>
              <a:defRPr sz="3600">
                <a:solidFill>
                  <a:schemeClr val="accent2"/>
                </a:solidFill>
              </a:defRPr>
            </a:lvl8pPr>
            <a:lvl9pPr lvl="8" rtl="0" algn="ctr">
              <a:spcBef>
                <a:spcPts val="0"/>
              </a:spcBef>
              <a:spcAft>
                <a:spcPts val="0"/>
              </a:spcAft>
              <a:buClr>
                <a:schemeClr val="accent2"/>
              </a:buClr>
              <a:buSzPts val="3600"/>
              <a:buNone/>
              <a:defRPr sz="3600">
                <a:solidFill>
                  <a:schemeClr val="accent2"/>
                </a:solidFill>
              </a:defRPr>
            </a:lvl9pPr>
          </a:lstStyle>
          <a:p/>
        </p:txBody>
      </p:sp>
      <p:sp>
        <p:nvSpPr>
          <p:cNvPr id="48" name="Google Shape;48;p12"/>
          <p:cNvSpPr txBox="1"/>
          <p:nvPr>
            <p:ph idx="7" type="ctrTitle"/>
          </p:nvPr>
        </p:nvSpPr>
        <p:spPr>
          <a:xfrm>
            <a:off x="5323507" y="3020672"/>
            <a:ext cx="2616900" cy="519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600"/>
              <a:buNone/>
              <a:defRPr sz="3600"/>
            </a:lvl1pPr>
            <a:lvl2pPr lvl="1" rtl="0" algn="ctr">
              <a:spcBef>
                <a:spcPts val="0"/>
              </a:spcBef>
              <a:spcAft>
                <a:spcPts val="0"/>
              </a:spcAft>
              <a:buClr>
                <a:schemeClr val="accent2"/>
              </a:buClr>
              <a:buSzPts val="3600"/>
              <a:buNone/>
              <a:defRPr sz="3600">
                <a:solidFill>
                  <a:schemeClr val="accent2"/>
                </a:solidFill>
              </a:defRPr>
            </a:lvl2pPr>
            <a:lvl3pPr lvl="2" rtl="0" algn="ctr">
              <a:spcBef>
                <a:spcPts val="0"/>
              </a:spcBef>
              <a:spcAft>
                <a:spcPts val="0"/>
              </a:spcAft>
              <a:buClr>
                <a:schemeClr val="accent2"/>
              </a:buClr>
              <a:buSzPts val="3600"/>
              <a:buNone/>
              <a:defRPr sz="3600">
                <a:solidFill>
                  <a:schemeClr val="accent2"/>
                </a:solidFill>
              </a:defRPr>
            </a:lvl3pPr>
            <a:lvl4pPr lvl="3" rtl="0" algn="ctr">
              <a:spcBef>
                <a:spcPts val="0"/>
              </a:spcBef>
              <a:spcAft>
                <a:spcPts val="0"/>
              </a:spcAft>
              <a:buClr>
                <a:schemeClr val="accent2"/>
              </a:buClr>
              <a:buSzPts val="3600"/>
              <a:buNone/>
              <a:defRPr sz="3600">
                <a:solidFill>
                  <a:schemeClr val="accent2"/>
                </a:solidFill>
              </a:defRPr>
            </a:lvl4pPr>
            <a:lvl5pPr lvl="4" rtl="0" algn="ctr">
              <a:spcBef>
                <a:spcPts val="0"/>
              </a:spcBef>
              <a:spcAft>
                <a:spcPts val="0"/>
              </a:spcAft>
              <a:buClr>
                <a:schemeClr val="accent2"/>
              </a:buClr>
              <a:buSzPts val="3600"/>
              <a:buNone/>
              <a:defRPr sz="3600">
                <a:solidFill>
                  <a:schemeClr val="accent2"/>
                </a:solidFill>
              </a:defRPr>
            </a:lvl5pPr>
            <a:lvl6pPr lvl="5" rtl="0" algn="ctr">
              <a:spcBef>
                <a:spcPts val="0"/>
              </a:spcBef>
              <a:spcAft>
                <a:spcPts val="0"/>
              </a:spcAft>
              <a:buClr>
                <a:schemeClr val="accent2"/>
              </a:buClr>
              <a:buSzPts val="3600"/>
              <a:buNone/>
              <a:defRPr sz="3600">
                <a:solidFill>
                  <a:schemeClr val="accent2"/>
                </a:solidFill>
              </a:defRPr>
            </a:lvl6pPr>
            <a:lvl7pPr lvl="6" rtl="0" algn="ctr">
              <a:spcBef>
                <a:spcPts val="0"/>
              </a:spcBef>
              <a:spcAft>
                <a:spcPts val="0"/>
              </a:spcAft>
              <a:buClr>
                <a:schemeClr val="accent2"/>
              </a:buClr>
              <a:buSzPts val="3600"/>
              <a:buNone/>
              <a:defRPr sz="3600">
                <a:solidFill>
                  <a:schemeClr val="accent2"/>
                </a:solidFill>
              </a:defRPr>
            </a:lvl7pPr>
            <a:lvl8pPr lvl="7" rtl="0" algn="ctr">
              <a:spcBef>
                <a:spcPts val="0"/>
              </a:spcBef>
              <a:spcAft>
                <a:spcPts val="0"/>
              </a:spcAft>
              <a:buClr>
                <a:schemeClr val="accent2"/>
              </a:buClr>
              <a:buSzPts val="3600"/>
              <a:buNone/>
              <a:defRPr sz="3600">
                <a:solidFill>
                  <a:schemeClr val="accent2"/>
                </a:solidFill>
              </a:defRPr>
            </a:lvl8pPr>
            <a:lvl9pPr lvl="8" rtl="0" algn="ctr">
              <a:spcBef>
                <a:spcPts val="0"/>
              </a:spcBef>
              <a:spcAft>
                <a:spcPts val="0"/>
              </a:spcAft>
              <a:buClr>
                <a:schemeClr val="accent2"/>
              </a:buClr>
              <a:buSzPts val="3600"/>
              <a:buNone/>
              <a:defRPr sz="3600">
                <a:solidFill>
                  <a:schemeClr val="accent2"/>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9">
    <p:bg>
      <p:bgPr>
        <a:blipFill>
          <a:blip r:embed="rId2">
            <a:alphaModFix/>
          </a:blip>
          <a:stretch>
            <a:fillRect/>
          </a:stretch>
        </a:blipFill>
      </p:bgPr>
    </p:bg>
    <p:spTree>
      <p:nvGrpSpPr>
        <p:cNvPr id="49" name="Shape 49"/>
        <p:cNvGrpSpPr/>
        <p:nvPr/>
      </p:nvGrpSpPr>
      <p:grpSpPr>
        <a:xfrm>
          <a:off x="0" y="0"/>
          <a:ext cx="0" cy="0"/>
          <a:chOff x="0" y="0"/>
          <a:chExt cx="0" cy="0"/>
        </a:xfrm>
      </p:grpSpPr>
      <p:sp>
        <p:nvSpPr>
          <p:cNvPr id="50" name="Google Shape;50;p13"/>
          <p:cNvSpPr txBox="1"/>
          <p:nvPr>
            <p:ph type="ctrTitle"/>
          </p:nvPr>
        </p:nvSpPr>
        <p:spPr>
          <a:xfrm>
            <a:off x="1379264" y="3256549"/>
            <a:ext cx="5061900" cy="4038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2"/>
              </a:buClr>
              <a:buSzPts val="1400"/>
              <a:buNone/>
              <a:defRPr sz="2400">
                <a:solidFill>
                  <a:schemeClr val="accent6"/>
                </a:solidFill>
              </a:defRPr>
            </a:lvl1pPr>
            <a:lvl2pPr lvl="1" rtl="0" algn="ctr">
              <a:spcBef>
                <a:spcPts val="0"/>
              </a:spcBef>
              <a:spcAft>
                <a:spcPts val="0"/>
              </a:spcAft>
              <a:buClr>
                <a:schemeClr val="lt2"/>
              </a:buClr>
              <a:buSzPts val="1400"/>
              <a:buNone/>
              <a:defRPr sz="1400">
                <a:solidFill>
                  <a:schemeClr val="lt2"/>
                </a:solidFill>
              </a:defRPr>
            </a:lvl2pPr>
            <a:lvl3pPr lvl="2" rtl="0" algn="ctr">
              <a:spcBef>
                <a:spcPts val="0"/>
              </a:spcBef>
              <a:spcAft>
                <a:spcPts val="0"/>
              </a:spcAft>
              <a:buClr>
                <a:schemeClr val="lt2"/>
              </a:buClr>
              <a:buSzPts val="1400"/>
              <a:buNone/>
              <a:defRPr sz="1400">
                <a:solidFill>
                  <a:schemeClr val="lt2"/>
                </a:solidFill>
              </a:defRPr>
            </a:lvl3pPr>
            <a:lvl4pPr lvl="3" rtl="0" algn="ctr">
              <a:spcBef>
                <a:spcPts val="0"/>
              </a:spcBef>
              <a:spcAft>
                <a:spcPts val="0"/>
              </a:spcAft>
              <a:buClr>
                <a:schemeClr val="lt2"/>
              </a:buClr>
              <a:buSzPts val="1400"/>
              <a:buNone/>
              <a:defRPr sz="1400">
                <a:solidFill>
                  <a:schemeClr val="lt2"/>
                </a:solidFill>
              </a:defRPr>
            </a:lvl4pPr>
            <a:lvl5pPr lvl="4" rtl="0" algn="ctr">
              <a:spcBef>
                <a:spcPts val="0"/>
              </a:spcBef>
              <a:spcAft>
                <a:spcPts val="0"/>
              </a:spcAft>
              <a:buClr>
                <a:schemeClr val="lt2"/>
              </a:buClr>
              <a:buSzPts val="1400"/>
              <a:buNone/>
              <a:defRPr sz="1400">
                <a:solidFill>
                  <a:schemeClr val="lt2"/>
                </a:solidFill>
              </a:defRPr>
            </a:lvl5pPr>
            <a:lvl6pPr lvl="5" rtl="0" algn="ctr">
              <a:spcBef>
                <a:spcPts val="0"/>
              </a:spcBef>
              <a:spcAft>
                <a:spcPts val="0"/>
              </a:spcAft>
              <a:buClr>
                <a:schemeClr val="lt2"/>
              </a:buClr>
              <a:buSzPts val="1400"/>
              <a:buNone/>
              <a:defRPr sz="1400">
                <a:solidFill>
                  <a:schemeClr val="lt2"/>
                </a:solidFill>
              </a:defRPr>
            </a:lvl6pPr>
            <a:lvl7pPr lvl="6" rtl="0" algn="ctr">
              <a:spcBef>
                <a:spcPts val="0"/>
              </a:spcBef>
              <a:spcAft>
                <a:spcPts val="0"/>
              </a:spcAft>
              <a:buClr>
                <a:schemeClr val="lt2"/>
              </a:buClr>
              <a:buSzPts val="1400"/>
              <a:buNone/>
              <a:defRPr sz="1400">
                <a:solidFill>
                  <a:schemeClr val="lt2"/>
                </a:solidFill>
              </a:defRPr>
            </a:lvl7pPr>
            <a:lvl8pPr lvl="7" rtl="0" algn="ctr">
              <a:spcBef>
                <a:spcPts val="0"/>
              </a:spcBef>
              <a:spcAft>
                <a:spcPts val="0"/>
              </a:spcAft>
              <a:buClr>
                <a:schemeClr val="lt2"/>
              </a:buClr>
              <a:buSzPts val="1400"/>
              <a:buNone/>
              <a:defRPr sz="1400">
                <a:solidFill>
                  <a:schemeClr val="lt2"/>
                </a:solidFill>
              </a:defRPr>
            </a:lvl8pPr>
            <a:lvl9pPr lvl="8" rtl="0" algn="ctr">
              <a:spcBef>
                <a:spcPts val="0"/>
              </a:spcBef>
              <a:spcAft>
                <a:spcPts val="0"/>
              </a:spcAft>
              <a:buClr>
                <a:schemeClr val="lt2"/>
              </a:buClr>
              <a:buSzPts val="1400"/>
              <a:buNone/>
              <a:defRPr sz="1400">
                <a:solidFill>
                  <a:schemeClr val="lt2"/>
                </a:solidFill>
              </a:defRPr>
            </a:lvl9pPr>
          </a:lstStyle>
          <a:p/>
        </p:txBody>
      </p:sp>
      <p:sp>
        <p:nvSpPr>
          <p:cNvPr id="51" name="Google Shape;51;p13"/>
          <p:cNvSpPr txBox="1"/>
          <p:nvPr>
            <p:ph idx="1" type="subTitle"/>
          </p:nvPr>
        </p:nvSpPr>
        <p:spPr>
          <a:xfrm>
            <a:off x="1379275" y="1944949"/>
            <a:ext cx="6503100" cy="1213200"/>
          </a:xfrm>
          <a:prstGeom prst="rect">
            <a:avLst/>
          </a:prstGeom>
          <a:noFill/>
        </p:spPr>
        <p:txBody>
          <a:bodyPr anchorCtr="0" anchor="b" bIns="91425" lIns="91425" spcFirstLastPara="1" rIns="91425" wrap="square" tIns="91425">
            <a:noAutofit/>
          </a:bodyPr>
          <a:lstStyle>
            <a:lvl1pPr lvl="0" rtl="0">
              <a:lnSpc>
                <a:spcPct val="100000"/>
              </a:lnSpc>
              <a:spcBef>
                <a:spcPts val="0"/>
              </a:spcBef>
              <a:spcAft>
                <a:spcPts val="0"/>
              </a:spcAft>
              <a:buNone/>
              <a:defRPr sz="2400"/>
            </a:lvl1pPr>
            <a:lvl2pPr lvl="1" rtl="0">
              <a:lnSpc>
                <a:spcPct val="100000"/>
              </a:lnSpc>
              <a:spcBef>
                <a:spcPts val="0"/>
              </a:spcBef>
              <a:spcAft>
                <a:spcPts val="0"/>
              </a:spcAft>
              <a:buNone/>
              <a:defRPr sz="2400"/>
            </a:lvl2pPr>
            <a:lvl3pPr lvl="2" rtl="0">
              <a:lnSpc>
                <a:spcPct val="100000"/>
              </a:lnSpc>
              <a:spcBef>
                <a:spcPts val="0"/>
              </a:spcBef>
              <a:spcAft>
                <a:spcPts val="0"/>
              </a:spcAft>
              <a:buNone/>
              <a:defRPr sz="2400"/>
            </a:lvl3pPr>
            <a:lvl4pPr lvl="3" rtl="0">
              <a:lnSpc>
                <a:spcPct val="100000"/>
              </a:lnSpc>
              <a:spcBef>
                <a:spcPts val="0"/>
              </a:spcBef>
              <a:spcAft>
                <a:spcPts val="0"/>
              </a:spcAft>
              <a:buNone/>
              <a:defRPr sz="2400"/>
            </a:lvl4pPr>
            <a:lvl5pPr lvl="4" rtl="0">
              <a:lnSpc>
                <a:spcPct val="100000"/>
              </a:lnSpc>
              <a:spcBef>
                <a:spcPts val="0"/>
              </a:spcBef>
              <a:spcAft>
                <a:spcPts val="0"/>
              </a:spcAft>
              <a:buNone/>
              <a:defRPr sz="2400"/>
            </a:lvl5pPr>
            <a:lvl6pPr lvl="5" rtl="0">
              <a:lnSpc>
                <a:spcPct val="100000"/>
              </a:lnSpc>
              <a:spcBef>
                <a:spcPts val="0"/>
              </a:spcBef>
              <a:spcAft>
                <a:spcPts val="0"/>
              </a:spcAft>
              <a:buNone/>
              <a:defRPr sz="2400"/>
            </a:lvl6pPr>
            <a:lvl7pPr lvl="6" rtl="0">
              <a:lnSpc>
                <a:spcPct val="100000"/>
              </a:lnSpc>
              <a:spcBef>
                <a:spcPts val="0"/>
              </a:spcBef>
              <a:spcAft>
                <a:spcPts val="0"/>
              </a:spcAft>
              <a:buNone/>
              <a:defRPr sz="2400"/>
            </a:lvl7pPr>
            <a:lvl8pPr lvl="7" rtl="0">
              <a:lnSpc>
                <a:spcPct val="100000"/>
              </a:lnSpc>
              <a:spcBef>
                <a:spcPts val="0"/>
              </a:spcBef>
              <a:spcAft>
                <a:spcPts val="0"/>
              </a:spcAft>
              <a:buNone/>
              <a:defRPr sz="2400"/>
            </a:lvl8pPr>
            <a:lvl9pPr lvl="8" rtl="0">
              <a:lnSpc>
                <a:spcPct val="100000"/>
              </a:lnSpc>
              <a:spcBef>
                <a:spcPts val="0"/>
              </a:spcBef>
              <a:spcAft>
                <a:spcPts val="0"/>
              </a:spcAft>
              <a:buNone/>
              <a:defRPr sz="24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ong list">
  <p:cSld name="CUSTOM_8">
    <p:bg>
      <p:bgPr>
        <a:blipFill>
          <a:blip r:embed="rId2">
            <a:alphaModFix/>
          </a:blip>
          <a:stretch>
            <a:fillRect/>
          </a:stretch>
        </a:blipFill>
      </p:bgPr>
    </p:bg>
    <p:spTree>
      <p:nvGrpSpPr>
        <p:cNvPr id="52" name="Shape 52"/>
        <p:cNvGrpSpPr/>
        <p:nvPr/>
      </p:nvGrpSpPr>
      <p:grpSpPr>
        <a:xfrm>
          <a:off x="0" y="0"/>
          <a:ext cx="0" cy="0"/>
          <a:chOff x="0" y="0"/>
          <a:chExt cx="0" cy="0"/>
        </a:xfrm>
      </p:grpSpPr>
      <p:sp>
        <p:nvSpPr>
          <p:cNvPr id="53" name="Google Shape;53;p14"/>
          <p:cNvSpPr txBox="1"/>
          <p:nvPr>
            <p:ph idx="1" type="body"/>
          </p:nvPr>
        </p:nvSpPr>
        <p:spPr>
          <a:xfrm>
            <a:off x="720050" y="1300800"/>
            <a:ext cx="7703700" cy="3227700"/>
          </a:xfrm>
          <a:prstGeom prst="rect">
            <a:avLst/>
          </a:prstGeom>
        </p:spPr>
        <p:txBody>
          <a:bodyPr anchorCtr="0" anchor="t" bIns="91425" lIns="91425" spcFirstLastPara="1" rIns="91425" wrap="square" tIns="91425">
            <a:noAutofit/>
          </a:bodyPr>
          <a:lstStyle>
            <a:lvl1pPr indent="-298450" lvl="0" marL="457200" rtl="0">
              <a:lnSpc>
                <a:spcPct val="100000"/>
              </a:lnSpc>
              <a:spcBef>
                <a:spcPts val="0"/>
              </a:spcBef>
              <a:spcAft>
                <a:spcPts val="0"/>
              </a:spcAft>
              <a:buSzPts val="1100"/>
              <a:buAutoNum type="arabicPeriod"/>
              <a:defRPr sz="1200"/>
            </a:lvl1pPr>
            <a:lvl2pPr indent="-298450" lvl="1" marL="914400" rtl="0">
              <a:lnSpc>
                <a:spcPct val="100000"/>
              </a:lnSpc>
              <a:spcBef>
                <a:spcPts val="1600"/>
              </a:spcBef>
              <a:spcAft>
                <a:spcPts val="0"/>
              </a:spcAft>
              <a:buSzPts val="1100"/>
              <a:buFont typeface="Muli"/>
              <a:buAutoNum type="alphaLcPeriod"/>
              <a:defRPr/>
            </a:lvl2pPr>
            <a:lvl3pPr indent="-298450" lvl="2" marL="1371600" rtl="0">
              <a:lnSpc>
                <a:spcPct val="100000"/>
              </a:lnSpc>
              <a:spcBef>
                <a:spcPts val="1600"/>
              </a:spcBef>
              <a:spcAft>
                <a:spcPts val="0"/>
              </a:spcAft>
              <a:buSzPts val="1100"/>
              <a:buFont typeface="Muli"/>
              <a:buAutoNum type="romanLcPeriod"/>
              <a:defRPr/>
            </a:lvl3pPr>
            <a:lvl4pPr indent="-298450" lvl="3" marL="1828800" rtl="0">
              <a:lnSpc>
                <a:spcPct val="100000"/>
              </a:lnSpc>
              <a:spcBef>
                <a:spcPts val="1600"/>
              </a:spcBef>
              <a:spcAft>
                <a:spcPts val="0"/>
              </a:spcAft>
              <a:buSzPts val="1100"/>
              <a:buFont typeface="Muli"/>
              <a:buAutoNum type="arabicPeriod"/>
              <a:defRPr/>
            </a:lvl4pPr>
            <a:lvl5pPr indent="-298450" lvl="4" marL="2286000" rtl="0">
              <a:lnSpc>
                <a:spcPct val="100000"/>
              </a:lnSpc>
              <a:spcBef>
                <a:spcPts val="1600"/>
              </a:spcBef>
              <a:spcAft>
                <a:spcPts val="0"/>
              </a:spcAft>
              <a:buSzPts val="1100"/>
              <a:buFont typeface="Muli"/>
              <a:buAutoNum type="alphaLcPeriod"/>
              <a:defRPr/>
            </a:lvl5pPr>
            <a:lvl6pPr indent="-298450" lvl="5" marL="2743200" rtl="0">
              <a:lnSpc>
                <a:spcPct val="100000"/>
              </a:lnSpc>
              <a:spcBef>
                <a:spcPts val="1600"/>
              </a:spcBef>
              <a:spcAft>
                <a:spcPts val="0"/>
              </a:spcAft>
              <a:buSzPts val="1100"/>
              <a:buFont typeface="Muli"/>
              <a:buAutoNum type="romanLcPeriod"/>
              <a:defRPr/>
            </a:lvl6pPr>
            <a:lvl7pPr indent="-298450" lvl="6" marL="3200400" rtl="0">
              <a:lnSpc>
                <a:spcPct val="100000"/>
              </a:lnSpc>
              <a:spcBef>
                <a:spcPts val="1600"/>
              </a:spcBef>
              <a:spcAft>
                <a:spcPts val="0"/>
              </a:spcAft>
              <a:buSzPts val="1100"/>
              <a:buFont typeface="Muli"/>
              <a:buAutoNum type="arabicPeriod"/>
              <a:defRPr/>
            </a:lvl7pPr>
            <a:lvl8pPr indent="-298450" lvl="7" marL="3657600" rtl="0">
              <a:lnSpc>
                <a:spcPct val="100000"/>
              </a:lnSpc>
              <a:spcBef>
                <a:spcPts val="1600"/>
              </a:spcBef>
              <a:spcAft>
                <a:spcPts val="0"/>
              </a:spcAft>
              <a:buSzPts val="1100"/>
              <a:buFont typeface="Muli"/>
              <a:buAutoNum type="alphaLcPeriod"/>
              <a:defRPr/>
            </a:lvl8pPr>
            <a:lvl9pPr indent="-298450" lvl="8" marL="4114800" rtl="0">
              <a:lnSpc>
                <a:spcPct val="100000"/>
              </a:lnSpc>
              <a:spcBef>
                <a:spcPts val="1600"/>
              </a:spcBef>
              <a:spcAft>
                <a:spcPts val="1600"/>
              </a:spcAft>
              <a:buSzPts val="1100"/>
              <a:buFont typeface="Muli"/>
              <a:buAutoNum type="romanLcPeriod"/>
              <a:defRPr/>
            </a:lvl9pPr>
          </a:lstStyle>
          <a:p/>
        </p:txBody>
      </p:sp>
      <p:sp>
        <p:nvSpPr>
          <p:cNvPr id="54" name="Google Shape;54;p14"/>
          <p:cNvSpPr txBox="1"/>
          <p:nvPr>
            <p:ph type="ctrTitle"/>
          </p:nvPr>
        </p:nvSpPr>
        <p:spPr>
          <a:xfrm>
            <a:off x="1792500" y="521575"/>
            <a:ext cx="5559000" cy="57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33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MAIN_POINT_1">
    <p:bg>
      <p:bgPr>
        <a:solidFill>
          <a:schemeClr val="dk1"/>
        </a:solidFill>
      </p:bgPr>
    </p:bg>
    <p:spTree>
      <p:nvGrpSpPr>
        <p:cNvPr id="55" name="Shape 55"/>
        <p:cNvGrpSpPr/>
        <p:nvPr/>
      </p:nvGrpSpPr>
      <p:grpSpPr>
        <a:xfrm>
          <a:off x="0" y="0"/>
          <a:ext cx="0" cy="0"/>
          <a:chOff x="0" y="0"/>
          <a:chExt cx="0" cy="0"/>
        </a:xfrm>
      </p:grpSpPr>
      <p:sp>
        <p:nvSpPr>
          <p:cNvPr id="56" name="Google Shape;56;p15"/>
          <p:cNvSpPr/>
          <p:nvPr/>
        </p:nvSpPr>
        <p:spPr>
          <a:xfrm>
            <a:off x="1496175" y="3530075"/>
            <a:ext cx="6151679" cy="931467"/>
          </a:xfrm>
          <a:custGeom>
            <a:rect b="b" l="l" r="r" t="t"/>
            <a:pathLst>
              <a:path extrusionOk="0" h="29674" w="40261">
                <a:moveTo>
                  <a:pt x="36473" y="989"/>
                </a:moveTo>
                <a:cubicBezTo>
                  <a:pt x="36245" y="944"/>
                  <a:pt x="36017" y="903"/>
                  <a:pt x="35789" y="882"/>
                </a:cubicBezTo>
                <a:cubicBezTo>
                  <a:pt x="34672" y="778"/>
                  <a:pt x="33552" y="713"/>
                  <a:pt x="32429" y="685"/>
                </a:cubicBezTo>
                <a:cubicBezTo>
                  <a:pt x="30887" y="640"/>
                  <a:pt x="29349" y="654"/>
                  <a:pt x="27811" y="640"/>
                </a:cubicBezTo>
                <a:cubicBezTo>
                  <a:pt x="27210" y="636"/>
                  <a:pt x="26615" y="640"/>
                  <a:pt x="26013" y="630"/>
                </a:cubicBezTo>
                <a:cubicBezTo>
                  <a:pt x="25312" y="619"/>
                  <a:pt x="24607" y="598"/>
                  <a:pt x="23906" y="560"/>
                </a:cubicBezTo>
                <a:cubicBezTo>
                  <a:pt x="22419" y="477"/>
                  <a:pt x="20929" y="432"/>
                  <a:pt x="19447" y="260"/>
                </a:cubicBezTo>
                <a:cubicBezTo>
                  <a:pt x="17984" y="94"/>
                  <a:pt x="16529" y="18"/>
                  <a:pt x="15067" y="8"/>
                </a:cubicBezTo>
                <a:cubicBezTo>
                  <a:pt x="13765" y="0"/>
                  <a:pt x="12471" y="91"/>
                  <a:pt x="11172" y="198"/>
                </a:cubicBezTo>
                <a:cubicBezTo>
                  <a:pt x="10629" y="246"/>
                  <a:pt x="10080" y="177"/>
                  <a:pt x="9534" y="201"/>
                </a:cubicBezTo>
                <a:cubicBezTo>
                  <a:pt x="8593" y="239"/>
                  <a:pt x="7657" y="180"/>
                  <a:pt x="6720" y="94"/>
                </a:cubicBezTo>
                <a:cubicBezTo>
                  <a:pt x="6568" y="73"/>
                  <a:pt x="6409" y="73"/>
                  <a:pt x="6257" y="91"/>
                </a:cubicBezTo>
                <a:cubicBezTo>
                  <a:pt x="5289" y="270"/>
                  <a:pt x="4318" y="453"/>
                  <a:pt x="3350" y="640"/>
                </a:cubicBezTo>
                <a:cubicBezTo>
                  <a:pt x="2665" y="767"/>
                  <a:pt x="2081" y="1069"/>
                  <a:pt x="1677" y="1694"/>
                </a:cubicBezTo>
                <a:cubicBezTo>
                  <a:pt x="1338" y="2209"/>
                  <a:pt x="962" y="2720"/>
                  <a:pt x="810" y="3342"/>
                </a:cubicBezTo>
                <a:cubicBezTo>
                  <a:pt x="647" y="4010"/>
                  <a:pt x="502" y="4680"/>
                  <a:pt x="516" y="5400"/>
                </a:cubicBezTo>
                <a:cubicBezTo>
                  <a:pt x="519" y="5786"/>
                  <a:pt x="446" y="6170"/>
                  <a:pt x="416" y="6561"/>
                </a:cubicBezTo>
                <a:cubicBezTo>
                  <a:pt x="350" y="7283"/>
                  <a:pt x="280" y="8002"/>
                  <a:pt x="236" y="8731"/>
                </a:cubicBezTo>
                <a:cubicBezTo>
                  <a:pt x="188" y="9426"/>
                  <a:pt x="173" y="10128"/>
                  <a:pt x="149" y="10822"/>
                </a:cubicBezTo>
                <a:cubicBezTo>
                  <a:pt x="119" y="11915"/>
                  <a:pt x="73" y="13006"/>
                  <a:pt x="66" y="14096"/>
                </a:cubicBezTo>
                <a:cubicBezTo>
                  <a:pt x="57" y="15530"/>
                  <a:pt x="125" y="16961"/>
                  <a:pt x="63" y="18382"/>
                </a:cubicBezTo>
                <a:cubicBezTo>
                  <a:pt x="1" y="19844"/>
                  <a:pt x="14" y="21292"/>
                  <a:pt x="132" y="22750"/>
                </a:cubicBezTo>
                <a:cubicBezTo>
                  <a:pt x="215" y="23732"/>
                  <a:pt x="368" y="24700"/>
                  <a:pt x="709" y="25633"/>
                </a:cubicBezTo>
                <a:cubicBezTo>
                  <a:pt x="1193" y="26957"/>
                  <a:pt x="2030" y="27880"/>
                  <a:pt x="3250" y="28419"/>
                </a:cubicBezTo>
                <a:cubicBezTo>
                  <a:pt x="3858" y="28689"/>
                  <a:pt x="4477" y="28875"/>
                  <a:pt x="5109" y="29003"/>
                </a:cubicBezTo>
                <a:cubicBezTo>
                  <a:pt x="5787" y="29145"/>
                  <a:pt x="6478" y="29217"/>
                  <a:pt x="7170" y="29255"/>
                </a:cubicBezTo>
                <a:cubicBezTo>
                  <a:pt x="8967" y="29348"/>
                  <a:pt x="10764" y="29390"/>
                  <a:pt x="12565" y="29477"/>
                </a:cubicBezTo>
                <a:cubicBezTo>
                  <a:pt x="14237" y="29570"/>
                  <a:pt x="15901" y="29597"/>
                  <a:pt x="17570" y="29556"/>
                </a:cubicBezTo>
                <a:cubicBezTo>
                  <a:pt x="18634" y="29528"/>
                  <a:pt x="19706" y="29556"/>
                  <a:pt x="20774" y="29584"/>
                </a:cubicBezTo>
                <a:cubicBezTo>
                  <a:pt x="22392" y="29618"/>
                  <a:pt x="24005" y="29674"/>
                  <a:pt x="25619" y="29542"/>
                </a:cubicBezTo>
                <a:cubicBezTo>
                  <a:pt x="25983" y="29514"/>
                  <a:pt x="26349" y="29501"/>
                  <a:pt x="26709" y="29525"/>
                </a:cubicBezTo>
                <a:cubicBezTo>
                  <a:pt x="26771" y="29528"/>
                  <a:pt x="26830" y="29535"/>
                  <a:pt x="26888" y="29549"/>
                </a:cubicBezTo>
                <a:cubicBezTo>
                  <a:pt x="27133" y="29597"/>
                  <a:pt x="31195" y="28983"/>
                  <a:pt x="31322" y="28979"/>
                </a:cubicBezTo>
                <a:cubicBezTo>
                  <a:pt x="32335" y="28910"/>
                  <a:pt x="33348" y="28837"/>
                  <a:pt x="34361" y="28778"/>
                </a:cubicBezTo>
                <a:cubicBezTo>
                  <a:pt x="35370" y="28710"/>
                  <a:pt x="36379" y="28592"/>
                  <a:pt x="37399" y="28613"/>
                </a:cubicBezTo>
                <a:cubicBezTo>
                  <a:pt x="37941" y="28627"/>
                  <a:pt x="38353" y="28474"/>
                  <a:pt x="38713" y="28094"/>
                </a:cubicBezTo>
                <a:cubicBezTo>
                  <a:pt x="38871" y="27922"/>
                  <a:pt x="39024" y="27727"/>
                  <a:pt x="39152" y="27523"/>
                </a:cubicBezTo>
                <a:cubicBezTo>
                  <a:pt x="39559" y="26836"/>
                  <a:pt x="39804" y="26092"/>
                  <a:pt x="39857" y="25263"/>
                </a:cubicBezTo>
                <a:cubicBezTo>
                  <a:pt x="39978" y="23362"/>
                  <a:pt x="40109" y="21475"/>
                  <a:pt x="40227" y="19571"/>
                </a:cubicBezTo>
                <a:cubicBezTo>
                  <a:pt x="40261" y="19014"/>
                  <a:pt x="40257" y="18457"/>
                  <a:pt x="40251" y="17894"/>
                </a:cubicBezTo>
                <a:cubicBezTo>
                  <a:pt x="40251" y="16463"/>
                  <a:pt x="40227" y="15039"/>
                  <a:pt x="40219" y="13612"/>
                </a:cubicBezTo>
                <a:cubicBezTo>
                  <a:pt x="40219" y="12267"/>
                  <a:pt x="40147" y="10923"/>
                  <a:pt x="40029" y="9585"/>
                </a:cubicBezTo>
                <a:cubicBezTo>
                  <a:pt x="39946" y="8600"/>
                  <a:pt x="39911" y="7622"/>
                  <a:pt x="39843" y="6640"/>
                </a:cubicBezTo>
                <a:cubicBezTo>
                  <a:pt x="39795" y="6028"/>
                  <a:pt x="39742" y="5410"/>
                  <a:pt x="39656" y="4798"/>
                </a:cubicBezTo>
                <a:cubicBezTo>
                  <a:pt x="39493" y="3754"/>
                  <a:pt x="39134" y="2787"/>
                  <a:pt x="38529" y="1922"/>
                </a:cubicBezTo>
                <a:cubicBezTo>
                  <a:pt x="38291" y="1576"/>
                  <a:pt x="38011" y="1314"/>
                  <a:pt x="37610" y="1235"/>
                </a:cubicBezTo>
                <a:cubicBezTo>
                  <a:pt x="37596" y="1231"/>
                  <a:pt x="37582" y="1227"/>
                  <a:pt x="37568" y="1224"/>
                </a:cubicBezTo>
                <a:cubicBezTo>
                  <a:pt x="37499" y="1214"/>
                  <a:pt x="37430" y="1200"/>
                  <a:pt x="37361" y="1186"/>
                </a:cubicBezTo>
                <a:cubicBezTo>
                  <a:pt x="37064" y="1128"/>
                  <a:pt x="36770" y="1051"/>
                  <a:pt x="36473" y="98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5"/>
          <p:cNvSpPr txBox="1"/>
          <p:nvPr>
            <p:ph type="title"/>
          </p:nvPr>
        </p:nvSpPr>
        <p:spPr>
          <a:xfrm>
            <a:off x="2670825" y="3530075"/>
            <a:ext cx="3802500" cy="931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800"/>
              <a:buNone/>
              <a:defRPr sz="5000"/>
            </a:lvl1pPr>
            <a:lvl2pPr lvl="1" rtl="0">
              <a:spcBef>
                <a:spcPts val="0"/>
              </a:spcBef>
              <a:spcAft>
                <a:spcPts val="0"/>
              </a:spcAft>
              <a:buClr>
                <a:schemeClr val="accent3"/>
              </a:buClr>
              <a:buSzPts val="4800"/>
              <a:buNone/>
              <a:defRPr sz="4800">
                <a:solidFill>
                  <a:schemeClr val="accent3"/>
                </a:solidFill>
              </a:defRPr>
            </a:lvl2pPr>
            <a:lvl3pPr lvl="2" rtl="0">
              <a:spcBef>
                <a:spcPts val="0"/>
              </a:spcBef>
              <a:spcAft>
                <a:spcPts val="0"/>
              </a:spcAft>
              <a:buClr>
                <a:schemeClr val="accent3"/>
              </a:buClr>
              <a:buSzPts val="4800"/>
              <a:buNone/>
              <a:defRPr sz="4800">
                <a:solidFill>
                  <a:schemeClr val="accent3"/>
                </a:solidFill>
              </a:defRPr>
            </a:lvl3pPr>
            <a:lvl4pPr lvl="3" rtl="0">
              <a:spcBef>
                <a:spcPts val="0"/>
              </a:spcBef>
              <a:spcAft>
                <a:spcPts val="0"/>
              </a:spcAft>
              <a:buClr>
                <a:schemeClr val="accent3"/>
              </a:buClr>
              <a:buSzPts val="4800"/>
              <a:buNone/>
              <a:defRPr sz="4800">
                <a:solidFill>
                  <a:schemeClr val="accent3"/>
                </a:solidFill>
              </a:defRPr>
            </a:lvl4pPr>
            <a:lvl5pPr lvl="4" rtl="0">
              <a:spcBef>
                <a:spcPts val="0"/>
              </a:spcBef>
              <a:spcAft>
                <a:spcPts val="0"/>
              </a:spcAft>
              <a:buClr>
                <a:schemeClr val="accent3"/>
              </a:buClr>
              <a:buSzPts val="4800"/>
              <a:buNone/>
              <a:defRPr sz="4800">
                <a:solidFill>
                  <a:schemeClr val="accent3"/>
                </a:solidFill>
              </a:defRPr>
            </a:lvl5pPr>
            <a:lvl6pPr lvl="5" rtl="0">
              <a:spcBef>
                <a:spcPts val="0"/>
              </a:spcBef>
              <a:spcAft>
                <a:spcPts val="0"/>
              </a:spcAft>
              <a:buClr>
                <a:schemeClr val="accent3"/>
              </a:buClr>
              <a:buSzPts val="4800"/>
              <a:buNone/>
              <a:defRPr sz="4800">
                <a:solidFill>
                  <a:schemeClr val="accent3"/>
                </a:solidFill>
              </a:defRPr>
            </a:lvl6pPr>
            <a:lvl7pPr lvl="6" rtl="0">
              <a:spcBef>
                <a:spcPts val="0"/>
              </a:spcBef>
              <a:spcAft>
                <a:spcPts val="0"/>
              </a:spcAft>
              <a:buClr>
                <a:schemeClr val="accent3"/>
              </a:buClr>
              <a:buSzPts val="4800"/>
              <a:buNone/>
              <a:defRPr sz="4800">
                <a:solidFill>
                  <a:schemeClr val="accent3"/>
                </a:solidFill>
              </a:defRPr>
            </a:lvl7pPr>
            <a:lvl8pPr lvl="7" rtl="0">
              <a:spcBef>
                <a:spcPts val="0"/>
              </a:spcBef>
              <a:spcAft>
                <a:spcPts val="0"/>
              </a:spcAft>
              <a:buClr>
                <a:schemeClr val="accent3"/>
              </a:buClr>
              <a:buSzPts val="4800"/>
              <a:buNone/>
              <a:defRPr sz="4800">
                <a:solidFill>
                  <a:schemeClr val="accent3"/>
                </a:solidFill>
              </a:defRPr>
            </a:lvl8pPr>
            <a:lvl9pPr lvl="8" rtl="0">
              <a:spcBef>
                <a:spcPts val="0"/>
              </a:spcBef>
              <a:spcAft>
                <a:spcPts val="0"/>
              </a:spcAft>
              <a:buClr>
                <a:schemeClr val="accent3"/>
              </a:buClr>
              <a:buSzPts val="4800"/>
              <a:buNone/>
              <a:defRPr sz="4800">
                <a:solidFill>
                  <a:schemeClr val="accent3"/>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p:cSld name="CUSTOM_1_1">
    <p:bg>
      <p:bgPr>
        <a:blipFill>
          <a:blip r:embed="rId2">
            <a:alphaModFix/>
          </a:blip>
          <a:stretch>
            <a:fillRect/>
          </a:stretch>
        </a:blipFill>
      </p:bgPr>
    </p:bg>
    <p:spTree>
      <p:nvGrpSpPr>
        <p:cNvPr id="58" name="Shape 58"/>
        <p:cNvGrpSpPr/>
        <p:nvPr/>
      </p:nvGrpSpPr>
      <p:grpSpPr>
        <a:xfrm>
          <a:off x="0" y="0"/>
          <a:ext cx="0" cy="0"/>
          <a:chOff x="0" y="0"/>
          <a:chExt cx="0" cy="0"/>
        </a:xfrm>
      </p:grpSpPr>
      <p:sp>
        <p:nvSpPr>
          <p:cNvPr id="59" name="Google Shape;59;p16"/>
          <p:cNvSpPr txBox="1"/>
          <p:nvPr>
            <p:ph type="ctrTitle"/>
          </p:nvPr>
        </p:nvSpPr>
        <p:spPr>
          <a:xfrm>
            <a:off x="1792500" y="521575"/>
            <a:ext cx="5559000" cy="5799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2"/>
              </a:buClr>
              <a:buSzPts val="3600"/>
              <a:buNone/>
              <a:defRPr sz="3300"/>
            </a:lvl1pPr>
            <a:lvl2pPr lvl="1" rtl="0" algn="ctr">
              <a:spcBef>
                <a:spcPts val="0"/>
              </a:spcBef>
              <a:spcAft>
                <a:spcPts val="0"/>
              </a:spcAft>
              <a:buClr>
                <a:schemeClr val="accent2"/>
              </a:buClr>
              <a:buSzPts val="3600"/>
              <a:buNone/>
              <a:defRPr sz="3600">
                <a:solidFill>
                  <a:schemeClr val="accent2"/>
                </a:solidFill>
              </a:defRPr>
            </a:lvl2pPr>
            <a:lvl3pPr lvl="2" rtl="0" algn="ctr">
              <a:spcBef>
                <a:spcPts val="0"/>
              </a:spcBef>
              <a:spcAft>
                <a:spcPts val="0"/>
              </a:spcAft>
              <a:buClr>
                <a:schemeClr val="accent2"/>
              </a:buClr>
              <a:buSzPts val="3600"/>
              <a:buNone/>
              <a:defRPr sz="3600">
                <a:solidFill>
                  <a:schemeClr val="accent2"/>
                </a:solidFill>
              </a:defRPr>
            </a:lvl3pPr>
            <a:lvl4pPr lvl="3" rtl="0" algn="ctr">
              <a:spcBef>
                <a:spcPts val="0"/>
              </a:spcBef>
              <a:spcAft>
                <a:spcPts val="0"/>
              </a:spcAft>
              <a:buClr>
                <a:schemeClr val="accent2"/>
              </a:buClr>
              <a:buSzPts val="3600"/>
              <a:buNone/>
              <a:defRPr sz="3600">
                <a:solidFill>
                  <a:schemeClr val="accent2"/>
                </a:solidFill>
              </a:defRPr>
            </a:lvl4pPr>
            <a:lvl5pPr lvl="4" rtl="0" algn="ctr">
              <a:spcBef>
                <a:spcPts val="0"/>
              </a:spcBef>
              <a:spcAft>
                <a:spcPts val="0"/>
              </a:spcAft>
              <a:buClr>
                <a:schemeClr val="accent2"/>
              </a:buClr>
              <a:buSzPts val="3600"/>
              <a:buNone/>
              <a:defRPr sz="3600">
                <a:solidFill>
                  <a:schemeClr val="accent2"/>
                </a:solidFill>
              </a:defRPr>
            </a:lvl5pPr>
            <a:lvl6pPr lvl="5" rtl="0" algn="ctr">
              <a:spcBef>
                <a:spcPts val="0"/>
              </a:spcBef>
              <a:spcAft>
                <a:spcPts val="0"/>
              </a:spcAft>
              <a:buClr>
                <a:schemeClr val="accent2"/>
              </a:buClr>
              <a:buSzPts val="3600"/>
              <a:buNone/>
              <a:defRPr sz="3600">
                <a:solidFill>
                  <a:schemeClr val="accent2"/>
                </a:solidFill>
              </a:defRPr>
            </a:lvl6pPr>
            <a:lvl7pPr lvl="6" rtl="0" algn="ctr">
              <a:spcBef>
                <a:spcPts val="0"/>
              </a:spcBef>
              <a:spcAft>
                <a:spcPts val="0"/>
              </a:spcAft>
              <a:buClr>
                <a:schemeClr val="accent2"/>
              </a:buClr>
              <a:buSzPts val="3600"/>
              <a:buNone/>
              <a:defRPr sz="3600">
                <a:solidFill>
                  <a:schemeClr val="accent2"/>
                </a:solidFill>
              </a:defRPr>
            </a:lvl7pPr>
            <a:lvl8pPr lvl="7" rtl="0" algn="ctr">
              <a:spcBef>
                <a:spcPts val="0"/>
              </a:spcBef>
              <a:spcAft>
                <a:spcPts val="0"/>
              </a:spcAft>
              <a:buClr>
                <a:schemeClr val="accent2"/>
              </a:buClr>
              <a:buSzPts val="3600"/>
              <a:buNone/>
              <a:defRPr sz="3600">
                <a:solidFill>
                  <a:schemeClr val="accent2"/>
                </a:solidFill>
              </a:defRPr>
            </a:lvl8pPr>
            <a:lvl9pPr lvl="8" rtl="0" algn="ctr">
              <a:spcBef>
                <a:spcPts val="0"/>
              </a:spcBef>
              <a:spcAft>
                <a:spcPts val="0"/>
              </a:spcAft>
              <a:buClr>
                <a:schemeClr val="accent2"/>
              </a:buClr>
              <a:buSzPts val="3600"/>
              <a:buNone/>
              <a:defRPr sz="3600">
                <a:solidFill>
                  <a:schemeClr val="accent2"/>
                </a:solidFill>
              </a:defRPr>
            </a:lvl9pPr>
          </a:lstStyle>
          <a:p/>
        </p:txBody>
      </p:sp>
      <p:sp>
        <p:nvSpPr>
          <p:cNvPr id="60" name="Google Shape;60;p16"/>
          <p:cNvSpPr txBox="1"/>
          <p:nvPr>
            <p:ph idx="1" type="subTitle"/>
          </p:nvPr>
        </p:nvSpPr>
        <p:spPr>
          <a:xfrm>
            <a:off x="4896826" y="3571925"/>
            <a:ext cx="674700" cy="7062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4800">
                <a:solidFill>
                  <a:schemeClr val="accent6"/>
                </a:solidFill>
                <a:latin typeface="Amatic SC"/>
                <a:ea typeface="Amatic SC"/>
                <a:cs typeface="Amatic SC"/>
                <a:sym typeface="Amatic SC"/>
              </a:defRPr>
            </a:lvl1pPr>
            <a:lvl2pPr lvl="1" rtl="0" algn="r">
              <a:lnSpc>
                <a:spcPct val="100000"/>
              </a:lnSpc>
              <a:spcBef>
                <a:spcPts val="1600"/>
              </a:spcBef>
              <a:spcAft>
                <a:spcPts val="0"/>
              </a:spcAft>
              <a:buNone/>
              <a:defRPr b="1" sz="4800">
                <a:solidFill>
                  <a:schemeClr val="accent6"/>
                </a:solidFill>
                <a:latin typeface="Amatic SC"/>
                <a:ea typeface="Amatic SC"/>
                <a:cs typeface="Amatic SC"/>
                <a:sym typeface="Amatic SC"/>
              </a:defRPr>
            </a:lvl2pPr>
            <a:lvl3pPr lvl="2" rtl="0" algn="r">
              <a:lnSpc>
                <a:spcPct val="100000"/>
              </a:lnSpc>
              <a:spcBef>
                <a:spcPts val="1600"/>
              </a:spcBef>
              <a:spcAft>
                <a:spcPts val="0"/>
              </a:spcAft>
              <a:buNone/>
              <a:defRPr b="1" sz="4800">
                <a:solidFill>
                  <a:schemeClr val="accent6"/>
                </a:solidFill>
                <a:latin typeface="Amatic SC"/>
                <a:ea typeface="Amatic SC"/>
                <a:cs typeface="Amatic SC"/>
                <a:sym typeface="Amatic SC"/>
              </a:defRPr>
            </a:lvl3pPr>
            <a:lvl4pPr lvl="3" rtl="0" algn="r">
              <a:lnSpc>
                <a:spcPct val="100000"/>
              </a:lnSpc>
              <a:spcBef>
                <a:spcPts val="1600"/>
              </a:spcBef>
              <a:spcAft>
                <a:spcPts val="0"/>
              </a:spcAft>
              <a:buNone/>
              <a:defRPr b="1" sz="4800">
                <a:solidFill>
                  <a:schemeClr val="accent6"/>
                </a:solidFill>
                <a:latin typeface="Amatic SC"/>
                <a:ea typeface="Amatic SC"/>
                <a:cs typeface="Amatic SC"/>
                <a:sym typeface="Amatic SC"/>
              </a:defRPr>
            </a:lvl4pPr>
            <a:lvl5pPr lvl="4" rtl="0" algn="r">
              <a:lnSpc>
                <a:spcPct val="100000"/>
              </a:lnSpc>
              <a:spcBef>
                <a:spcPts val="1600"/>
              </a:spcBef>
              <a:spcAft>
                <a:spcPts val="0"/>
              </a:spcAft>
              <a:buNone/>
              <a:defRPr b="1" sz="4800">
                <a:solidFill>
                  <a:schemeClr val="accent6"/>
                </a:solidFill>
                <a:latin typeface="Amatic SC"/>
                <a:ea typeface="Amatic SC"/>
                <a:cs typeface="Amatic SC"/>
                <a:sym typeface="Amatic SC"/>
              </a:defRPr>
            </a:lvl5pPr>
            <a:lvl6pPr lvl="5" rtl="0" algn="r">
              <a:lnSpc>
                <a:spcPct val="100000"/>
              </a:lnSpc>
              <a:spcBef>
                <a:spcPts val="1600"/>
              </a:spcBef>
              <a:spcAft>
                <a:spcPts val="0"/>
              </a:spcAft>
              <a:buNone/>
              <a:defRPr b="1" sz="4800">
                <a:solidFill>
                  <a:schemeClr val="accent6"/>
                </a:solidFill>
                <a:latin typeface="Amatic SC"/>
                <a:ea typeface="Amatic SC"/>
                <a:cs typeface="Amatic SC"/>
                <a:sym typeface="Amatic SC"/>
              </a:defRPr>
            </a:lvl6pPr>
            <a:lvl7pPr lvl="6" rtl="0" algn="r">
              <a:lnSpc>
                <a:spcPct val="100000"/>
              </a:lnSpc>
              <a:spcBef>
                <a:spcPts val="1600"/>
              </a:spcBef>
              <a:spcAft>
                <a:spcPts val="0"/>
              </a:spcAft>
              <a:buNone/>
              <a:defRPr b="1" sz="4800">
                <a:solidFill>
                  <a:schemeClr val="accent6"/>
                </a:solidFill>
                <a:latin typeface="Amatic SC"/>
                <a:ea typeface="Amatic SC"/>
                <a:cs typeface="Amatic SC"/>
                <a:sym typeface="Amatic SC"/>
              </a:defRPr>
            </a:lvl7pPr>
            <a:lvl8pPr lvl="7" rtl="0" algn="r">
              <a:lnSpc>
                <a:spcPct val="100000"/>
              </a:lnSpc>
              <a:spcBef>
                <a:spcPts val="1600"/>
              </a:spcBef>
              <a:spcAft>
                <a:spcPts val="0"/>
              </a:spcAft>
              <a:buNone/>
              <a:defRPr b="1" sz="4800">
                <a:solidFill>
                  <a:schemeClr val="accent6"/>
                </a:solidFill>
                <a:latin typeface="Amatic SC"/>
                <a:ea typeface="Amatic SC"/>
                <a:cs typeface="Amatic SC"/>
                <a:sym typeface="Amatic SC"/>
              </a:defRPr>
            </a:lvl8pPr>
            <a:lvl9pPr lvl="8" rtl="0" algn="r">
              <a:lnSpc>
                <a:spcPct val="100000"/>
              </a:lnSpc>
              <a:spcBef>
                <a:spcPts val="1600"/>
              </a:spcBef>
              <a:spcAft>
                <a:spcPts val="1600"/>
              </a:spcAft>
              <a:buNone/>
              <a:defRPr b="1" sz="4800">
                <a:solidFill>
                  <a:schemeClr val="accent6"/>
                </a:solidFill>
                <a:latin typeface="Amatic SC"/>
                <a:ea typeface="Amatic SC"/>
                <a:cs typeface="Amatic SC"/>
                <a:sym typeface="Amatic SC"/>
              </a:defRPr>
            </a:lvl9pPr>
          </a:lstStyle>
          <a:p/>
        </p:txBody>
      </p:sp>
      <p:sp>
        <p:nvSpPr>
          <p:cNvPr id="61" name="Google Shape;61;p16"/>
          <p:cNvSpPr txBox="1"/>
          <p:nvPr>
            <p:ph idx="2" type="subTitle"/>
          </p:nvPr>
        </p:nvSpPr>
        <p:spPr>
          <a:xfrm>
            <a:off x="5724075" y="3571925"/>
            <a:ext cx="2349000" cy="706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1600"/>
              </a:spcBef>
              <a:spcAft>
                <a:spcPts val="0"/>
              </a:spcAft>
              <a:buNone/>
              <a:defRPr sz="1600"/>
            </a:lvl2pPr>
            <a:lvl3pPr lvl="2" rtl="0">
              <a:lnSpc>
                <a:spcPct val="100000"/>
              </a:lnSpc>
              <a:spcBef>
                <a:spcPts val="1600"/>
              </a:spcBef>
              <a:spcAft>
                <a:spcPts val="0"/>
              </a:spcAft>
              <a:buNone/>
              <a:defRPr sz="1600"/>
            </a:lvl3pPr>
            <a:lvl4pPr lvl="3" rtl="0">
              <a:lnSpc>
                <a:spcPct val="100000"/>
              </a:lnSpc>
              <a:spcBef>
                <a:spcPts val="1600"/>
              </a:spcBef>
              <a:spcAft>
                <a:spcPts val="0"/>
              </a:spcAft>
              <a:buNone/>
              <a:defRPr sz="1600"/>
            </a:lvl4pPr>
            <a:lvl5pPr lvl="4" rtl="0">
              <a:lnSpc>
                <a:spcPct val="100000"/>
              </a:lnSpc>
              <a:spcBef>
                <a:spcPts val="1600"/>
              </a:spcBef>
              <a:spcAft>
                <a:spcPts val="0"/>
              </a:spcAft>
              <a:buNone/>
              <a:defRPr sz="1600"/>
            </a:lvl5pPr>
            <a:lvl6pPr lvl="5" rtl="0">
              <a:lnSpc>
                <a:spcPct val="100000"/>
              </a:lnSpc>
              <a:spcBef>
                <a:spcPts val="1600"/>
              </a:spcBef>
              <a:spcAft>
                <a:spcPts val="0"/>
              </a:spcAft>
              <a:buNone/>
              <a:defRPr sz="1600"/>
            </a:lvl6pPr>
            <a:lvl7pPr lvl="6" rtl="0">
              <a:lnSpc>
                <a:spcPct val="100000"/>
              </a:lnSpc>
              <a:spcBef>
                <a:spcPts val="1600"/>
              </a:spcBef>
              <a:spcAft>
                <a:spcPts val="0"/>
              </a:spcAft>
              <a:buNone/>
              <a:defRPr sz="1600"/>
            </a:lvl7pPr>
            <a:lvl8pPr lvl="7" rtl="0">
              <a:lnSpc>
                <a:spcPct val="100000"/>
              </a:lnSpc>
              <a:spcBef>
                <a:spcPts val="1600"/>
              </a:spcBef>
              <a:spcAft>
                <a:spcPts val="0"/>
              </a:spcAft>
              <a:buNone/>
              <a:defRPr sz="1600"/>
            </a:lvl8pPr>
            <a:lvl9pPr lvl="8" rtl="0">
              <a:lnSpc>
                <a:spcPct val="100000"/>
              </a:lnSpc>
              <a:spcBef>
                <a:spcPts val="1600"/>
              </a:spcBef>
              <a:spcAft>
                <a:spcPts val="1600"/>
              </a:spcAft>
              <a:buNone/>
              <a:defRPr sz="1600"/>
            </a:lvl9pPr>
          </a:lstStyle>
          <a:p/>
        </p:txBody>
      </p:sp>
      <p:sp>
        <p:nvSpPr>
          <p:cNvPr id="62" name="Google Shape;62;p16"/>
          <p:cNvSpPr txBox="1"/>
          <p:nvPr>
            <p:ph idx="3" type="subTitle"/>
          </p:nvPr>
        </p:nvSpPr>
        <p:spPr>
          <a:xfrm>
            <a:off x="4896826" y="2065375"/>
            <a:ext cx="674700" cy="7062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4800">
                <a:solidFill>
                  <a:schemeClr val="accent6"/>
                </a:solidFill>
                <a:latin typeface="Amatic SC"/>
                <a:ea typeface="Amatic SC"/>
                <a:cs typeface="Amatic SC"/>
                <a:sym typeface="Amatic SC"/>
              </a:defRPr>
            </a:lvl1pPr>
            <a:lvl2pPr lvl="1" rtl="0" algn="r">
              <a:lnSpc>
                <a:spcPct val="100000"/>
              </a:lnSpc>
              <a:spcBef>
                <a:spcPts val="1600"/>
              </a:spcBef>
              <a:spcAft>
                <a:spcPts val="0"/>
              </a:spcAft>
              <a:buNone/>
              <a:defRPr b="1" sz="4800">
                <a:solidFill>
                  <a:schemeClr val="accent6"/>
                </a:solidFill>
                <a:latin typeface="Amatic SC"/>
                <a:ea typeface="Amatic SC"/>
                <a:cs typeface="Amatic SC"/>
                <a:sym typeface="Amatic SC"/>
              </a:defRPr>
            </a:lvl2pPr>
            <a:lvl3pPr lvl="2" rtl="0" algn="r">
              <a:lnSpc>
                <a:spcPct val="100000"/>
              </a:lnSpc>
              <a:spcBef>
                <a:spcPts val="1600"/>
              </a:spcBef>
              <a:spcAft>
                <a:spcPts val="0"/>
              </a:spcAft>
              <a:buNone/>
              <a:defRPr b="1" sz="4800">
                <a:solidFill>
                  <a:schemeClr val="accent6"/>
                </a:solidFill>
                <a:latin typeface="Amatic SC"/>
                <a:ea typeface="Amatic SC"/>
                <a:cs typeface="Amatic SC"/>
                <a:sym typeface="Amatic SC"/>
              </a:defRPr>
            </a:lvl3pPr>
            <a:lvl4pPr lvl="3" rtl="0" algn="r">
              <a:lnSpc>
                <a:spcPct val="100000"/>
              </a:lnSpc>
              <a:spcBef>
                <a:spcPts val="1600"/>
              </a:spcBef>
              <a:spcAft>
                <a:spcPts val="0"/>
              </a:spcAft>
              <a:buNone/>
              <a:defRPr b="1" sz="4800">
                <a:solidFill>
                  <a:schemeClr val="accent6"/>
                </a:solidFill>
                <a:latin typeface="Amatic SC"/>
                <a:ea typeface="Amatic SC"/>
                <a:cs typeface="Amatic SC"/>
                <a:sym typeface="Amatic SC"/>
              </a:defRPr>
            </a:lvl4pPr>
            <a:lvl5pPr lvl="4" rtl="0" algn="r">
              <a:lnSpc>
                <a:spcPct val="100000"/>
              </a:lnSpc>
              <a:spcBef>
                <a:spcPts val="1600"/>
              </a:spcBef>
              <a:spcAft>
                <a:spcPts val="0"/>
              </a:spcAft>
              <a:buNone/>
              <a:defRPr b="1" sz="4800">
                <a:solidFill>
                  <a:schemeClr val="accent6"/>
                </a:solidFill>
                <a:latin typeface="Amatic SC"/>
                <a:ea typeface="Amatic SC"/>
                <a:cs typeface="Amatic SC"/>
                <a:sym typeface="Amatic SC"/>
              </a:defRPr>
            </a:lvl5pPr>
            <a:lvl6pPr lvl="5" rtl="0" algn="r">
              <a:lnSpc>
                <a:spcPct val="100000"/>
              </a:lnSpc>
              <a:spcBef>
                <a:spcPts val="1600"/>
              </a:spcBef>
              <a:spcAft>
                <a:spcPts val="0"/>
              </a:spcAft>
              <a:buNone/>
              <a:defRPr b="1" sz="4800">
                <a:solidFill>
                  <a:schemeClr val="accent6"/>
                </a:solidFill>
                <a:latin typeface="Amatic SC"/>
                <a:ea typeface="Amatic SC"/>
                <a:cs typeface="Amatic SC"/>
                <a:sym typeface="Amatic SC"/>
              </a:defRPr>
            </a:lvl6pPr>
            <a:lvl7pPr lvl="6" rtl="0" algn="r">
              <a:lnSpc>
                <a:spcPct val="100000"/>
              </a:lnSpc>
              <a:spcBef>
                <a:spcPts val="1600"/>
              </a:spcBef>
              <a:spcAft>
                <a:spcPts val="0"/>
              </a:spcAft>
              <a:buNone/>
              <a:defRPr b="1" sz="4800">
                <a:solidFill>
                  <a:schemeClr val="accent6"/>
                </a:solidFill>
                <a:latin typeface="Amatic SC"/>
                <a:ea typeface="Amatic SC"/>
                <a:cs typeface="Amatic SC"/>
                <a:sym typeface="Amatic SC"/>
              </a:defRPr>
            </a:lvl7pPr>
            <a:lvl8pPr lvl="7" rtl="0" algn="r">
              <a:lnSpc>
                <a:spcPct val="100000"/>
              </a:lnSpc>
              <a:spcBef>
                <a:spcPts val="1600"/>
              </a:spcBef>
              <a:spcAft>
                <a:spcPts val="0"/>
              </a:spcAft>
              <a:buNone/>
              <a:defRPr b="1" sz="4800">
                <a:solidFill>
                  <a:schemeClr val="accent6"/>
                </a:solidFill>
                <a:latin typeface="Amatic SC"/>
                <a:ea typeface="Amatic SC"/>
                <a:cs typeface="Amatic SC"/>
                <a:sym typeface="Amatic SC"/>
              </a:defRPr>
            </a:lvl8pPr>
            <a:lvl9pPr lvl="8" rtl="0" algn="r">
              <a:lnSpc>
                <a:spcPct val="100000"/>
              </a:lnSpc>
              <a:spcBef>
                <a:spcPts val="1600"/>
              </a:spcBef>
              <a:spcAft>
                <a:spcPts val="1600"/>
              </a:spcAft>
              <a:buNone/>
              <a:defRPr b="1" sz="4800">
                <a:solidFill>
                  <a:schemeClr val="accent6"/>
                </a:solidFill>
                <a:latin typeface="Amatic SC"/>
                <a:ea typeface="Amatic SC"/>
                <a:cs typeface="Amatic SC"/>
                <a:sym typeface="Amatic SC"/>
              </a:defRPr>
            </a:lvl9pPr>
          </a:lstStyle>
          <a:p/>
        </p:txBody>
      </p:sp>
      <p:sp>
        <p:nvSpPr>
          <p:cNvPr id="63" name="Google Shape;63;p16"/>
          <p:cNvSpPr txBox="1"/>
          <p:nvPr>
            <p:ph idx="4" type="subTitle"/>
          </p:nvPr>
        </p:nvSpPr>
        <p:spPr>
          <a:xfrm>
            <a:off x="5724075" y="2065375"/>
            <a:ext cx="2349000" cy="706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1600"/>
              </a:spcBef>
              <a:spcAft>
                <a:spcPts val="0"/>
              </a:spcAft>
              <a:buNone/>
              <a:defRPr sz="1600"/>
            </a:lvl2pPr>
            <a:lvl3pPr lvl="2" rtl="0">
              <a:lnSpc>
                <a:spcPct val="100000"/>
              </a:lnSpc>
              <a:spcBef>
                <a:spcPts val="1600"/>
              </a:spcBef>
              <a:spcAft>
                <a:spcPts val="0"/>
              </a:spcAft>
              <a:buNone/>
              <a:defRPr sz="1600"/>
            </a:lvl3pPr>
            <a:lvl4pPr lvl="3" rtl="0">
              <a:lnSpc>
                <a:spcPct val="100000"/>
              </a:lnSpc>
              <a:spcBef>
                <a:spcPts val="1600"/>
              </a:spcBef>
              <a:spcAft>
                <a:spcPts val="0"/>
              </a:spcAft>
              <a:buNone/>
              <a:defRPr sz="1600"/>
            </a:lvl4pPr>
            <a:lvl5pPr lvl="4" rtl="0">
              <a:lnSpc>
                <a:spcPct val="100000"/>
              </a:lnSpc>
              <a:spcBef>
                <a:spcPts val="1600"/>
              </a:spcBef>
              <a:spcAft>
                <a:spcPts val="0"/>
              </a:spcAft>
              <a:buNone/>
              <a:defRPr sz="1600"/>
            </a:lvl5pPr>
            <a:lvl6pPr lvl="5" rtl="0">
              <a:lnSpc>
                <a:spcPct val="100000"/>
              </a:lnSpc>
              <a:spcBef>
                <a:spcPts val="1600"/>
              </a:spcBef>
              <a:spcAft>
                <a:spcPts val="0"/>
              </a:spcAft>
              <a:buNone/>
              <a:defRPr sz="1600"/>
            </a:lvl6pPr>
            <a:lvl7pPr lvl="6" rtl="0">
              <a:lnSpc>
                <a:spcPct val="100000"/>
              </a:lnSpc>
              <a:spcBef>
                <a:spcPts val="1600"/>
              </a:spcBef>
              <a:spcAft>
                <a:spcPts val="0"/>
              </a:spcAft>
              <a:buNone/>
              <a:defRPr sz="1600"/>
            </a:lvl7pPr>
            <a:lvl8pPr lvl="7" rtl="0">
              <a:lnSpc>
                <a:spcPct val="100000"/>
              </a:lnSpc>
              <a:spcBef>
                <a:spcPts val="1600"/>
              </a:spcBef>
              <a:spcAft>
                <a:spcPts val="0"/>
              </a:spcAft>
              <a:buNone/>
              <a:defRPr sz="1600"/>
            </a:lvl8pPr>
            <a:lvl9pPr lvl="8" rtl="0">
              <a:lnSpc>
                <a:spcPct val="100000"/>
              </a:lnSpc>
              <a:spcBef>
                <a:spcPts val="1600"/>
              </a:spcBef>
              <a:spcAft>
                <a:spcPts val="1600"/>
              </a:spcAft>
              <a:buNone/>
              <a:defRPr sz="1600"/>
            </a:lvl9pPr>
          </a:lstStyle>
          <a:p/>
        </p:txBody>
      </p:sp>
      <p:sp>
        <p:nvSpPr>
          <p:cNvPr id="64" name="Google Shape;64;p16"/>
          <p:cNvSpPr txBox="1"/>
          <p:nvPr>
            <p:ph idx="5" type="subTitle"/>
          </p:nvPr>
        </p:nvSpPr>
        <p:spPr>
          <a:xfrm>
            <a:off x="1060725" y="3571925"/>
            <a:ext cx="674700" cy="7062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4800">
                <a:solidFill>
                  <a:schemeClr val="accent6"/>
                </a:solidFill>
                <a:latin typeface="Amatic SC"/>
                <a:ea typeface="Amatic SC"/>
                <a:cs typeface="Amatic SC"/>
                <a:sym typeface="Amatic SC"/>
              </a:defRPr>
            </a:lvl1pPr>
            <a:lvl2pPr lvl="1" rtl="0" algn="r">
              <a:lnSpc>
                <a:spcPct val="100000"/>
              </a:lnSpc>
              <a:spcBef>
                <a:spcPts val="1600"/>
              </a:spcBef>
              <a:spcAft>
                <a:spcPts val="0"/>
              </a:spcAft>
              <a:buNone/>
              <a:defRPr b="1" sz="4800">
                <a:solidFill>
                  <a:schemeClr val="accent6"/>
                </a:solidFill>
                <a:latin typeface="Amatic SC"/>
                <a:ea typeface="Amatic SC"/>
                <a:cs typeface="Amatic SC"/>
                <a:sym typeface="Amatic SC"/>
              </a:defRPr>
            </a:lvl2pPr>
            <a:lvl3pPr lvl="2" rtl="0" algn="r">
              <a:lnSpc>
                <a:spcPct val="100000"/>
              </a:lnSpc>
              <a:spcBef>
                <a:spcPts val="1600"/>
              </a:spcBef>
              <a:spcAft>
                <a:spcPts val="0"/>
              </a:spcAft>
              <a:buNone/>
              <a:defRPr b="1" sz="4800">
                <a:solidFill>
                  <a:schemeClr val="accent6"/>
                </a:solidFill>
                <a:latin typeface="Amatic SC"/>
                <a:ea typeface="Amatic SC"/>
                <a:cs typeface="Amatic SC"/>
                <a:sym typeface="Amatic SC"/>
              </a:defRPr>
            </a:lvl3pPr>
            <a:lvl4pPr lvl="3" rtl="0" algn="r">
              <a:lnSpc>
                <a:spcPct val="100000"/>
              </a:lnSpc>
              <a:spcBef>
                <a:spcPts val="1600"/>
              </a:spcBef>
              <a:spcAft>
                <a:spcPts val="0"/>
              </a:spcAft>
              <a:buNone/>
              <a:defRPr b="1" sz="4800">
                <a:solidFill>
                  <a:schemeClr val="accent6"/>
                </a:solidFill>
                <a:latin typeface="Amatic SC"/>
                <a:ea typeface="Amatic SC"/>
                <a:cs typeface="Amatic SC"/>
                <a:sym typeface="Amatic SC"/>
              </a:defRPr>
            </a:lvl4pPr>
            <a:lvl5pPr lvl="4" rtl="0" algn="r">
              <a:lnSpc>
                <a:spcPct val="100000"/>
              </a:lnSpc>
              <a:spcBef>
                <a:spcPts val="1600"/>
              </a:spcBef>
              <a:spcAft>
                <a:spcPts val="0"/>
              </a:spcAft>
              <a:buNone/>
              <a:defRPr b="1" sz="4800">
                <a:solidFill>
                  <a:schemeClr val="accent6"/>
                </a:solidFill>
                <a:latin typeface="Amatic SC"/>
                <a:ea typeface="Amatic SC"/>
                <a:cs typeface="Amatic SC"/>
                <a:sym typeface="Amatic SC"/>
              </a:defRPr>
            </a:lvl5pPr>
            <a:lvl6pPr lvl="5" rtl="0" algn="r">
              <a:lnSpc>
                <a:spcPct val="100000"/>
              </a:lnSpc>
              <a:spcBef>
                <a:spcPts val="1600"/>
              </a:spcBef>
              <a:spcAft>
                <a:spcPts val="0"/>
              </a:spcAft>
              <a:buNone/>
              <a:defRPr b="1" sz="4800">
                <a:solidFill>
                  <a:schemeClr val="accent6"/>
                </a:solidFill>
                <a:latin typeface="Amatic SC"/>
                <a:ea typeface="Amatic SC"/>
                <a:cs typeface="Amatic SC"/>
                <a:sym typeface="Amatic SC"/>
              </a:defRPr>
            </a:lvl6pPr>
            <a:lvl7pPr lvl="6" rtl="0" algn="r">
              <a:lnSpc>
                <a:spcPct val="100000"/>
              </a:lnSpc>
              <a:spcBef>
                <a:spcPts val="1600"/>
              </a:spcBef>
              <a:spcAft>
                <a:spcPts val="0"/>
              </a:spcAft>
              <a:buNone/>
              <a:defRPr b="1" sz="4800">
                <a:solidFill>
                  <a:schemeClr val="accent6"/>
                </a:solidFill>
                <a:latin typeface="Amatic SC"/>
                <a:ea typeface="Amatic SC"/>
                <a:cs typeface="Amatic SC"/>
                <a:sym typeface="Amatic SC"/>
              </a:defRPr>
            </a:lvl7pPr>
            <a:lvl8pPr lvl="7" rtl="0" algn="r">
              <a:lnSpc>
                <a:spcPct val="100000"/>
              </a:lnSpc>
              <a:spcBef>
                <a:spcPts val="1600"/>
              </a:spcBef>
              <a:spcAft>
                <a:spcPts val="0"/>
              </a:spcAft>
              <a:buNone/>
              <a:defRPr b="1" sz="4800">
                <a:solidFill>
                  <a:schemeClr val="accent6"/>
                </a:solidFill>
                <a:latin typeface="Amatic SC"/>
                <a:ea typeface="Amatic SC"/>
                <a:cs typeface="Amatic SC"/>
                <a:sym typeface="Amatic SC"/>
              </a:defRPr>
            </a:lvl8pPr>
            <a:lvl9pPr lvl="8" rtl="0" algn="r">
              <a:lnSpc>
                <a:spcPct val="100000"/>
              </a:lnSpc>
              <a:spcBef>
                <a:spcPts val="1600"/>
              </a:spcBef>
              <a:spcAft>
                <a:spcPts val="1600"/>
              </a:spcAft>
              <a:buNone/>
              <a:defRPr b="1" sz="4800">
                <a:solidFill>
                  <a:schemeClr val="accent6"/>
                </a:solidFill>
                <a:latin typeface="Amatic SC"/>
                <a:ea typeface="Amatic SC"/>
                <a:cs typeface="Amatic SC"/>
                <a:sym typeface="Amatic SC"/>
              </a:defRPr>
            </a:lvl9pPr>
          </a:lstStyle>
          <a:p/>
        </p:txBody>
      </p:sp>
      <p:sp>
        <p:nvSpPr>
          <p:cNvPr id="65" name="Google Shape;65;p16"/>
          <p:cNvSpPr txBox="1"/>
          <p:nvPr>
            <p:ph idx="6" type="subTitle"/>
          </p:nvPr>
        </p:nvSpPr>
        <p:spPr>
          <a:xfrm>
            <a:off x="1887825" y="3571925"/>
            <a:ext cx="2349000" cy="706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1600"/>
              </a:spcBef>
              <a:spcAft>
                <a:spcPts val="0"/>
              </a:spcAft>
              <a:buNone/>
              <a:defRPr sz="1600"/>
            </a:lvl2pPr>
            <a:lvl3pPr lvl="2" rtl="0">
              <a:lnSpc>
                <a:spcPct val="100000"/>
              </a:lnSpc>
              <a:spcBef>
                <a:spcPts val="1600"/>
              </a:spcBef>
              <a:spcAft>
                <a:spcPts val="0"/>
              </a:spcAft>
              <a:buNone/>
              <a:defRPr sz="1600"/>
            </a:lvl3pPr>
            <a:lvl4pPr lvl="3" rtl="0">
              <a:lnSpc>
                <a:spcPct val="100000"/>
              </a:lnSpc>
              <a:spcBef>
                <a:spcPts val="1600"/>
              </a:spcBef>
              <a:spcAft>
                <a:spcPts val="0"/>
              </a:spcAft>
              <a:buNone/>
              <a:defRPr sz="1600"/>
            </a:lvl4pPr>
            <a:lvl5pPr lvl="4" rtl="0">
              <a:lnSpc>
                <a:spcPct val="100000"/>
              </a:lnSpc>
              <a:spcBef>
                <a:spcPts val="1600"/>
              </a:spcBef>
              <a:spcAft>
                <a:spcPts val="0"/>
              </a:spcAft>
              <a:buNone/>
              <a:defRPr sz="1600"/>
            </a:lvl5pPr>
            <a:lvl6pPr lvl="5" rtl="0">
              <a:lnSpc>
                <a:spcPct val="100000"/>
              </a:lnSpc>
              <a:spcBef>
                <a:spcPts val="1600"/>
              </a:spcBef>
              <a:spcAft>
                <a:spcPts val="0"/>
              </a:spcAft>
              <a:buNone/>
              <a:defRPr sz="1600"/>
            </a:lvl6pPr>
            <a:lvl7pPr lvl="6" rtl="0">
              <a:lnSpc>
                <a:spcPct val="100000"/>
              </a:lnSpc>
              <a:spcBef>
                <a:spcPts val="1600"/>
              </a:spcBef>
              <a:spcAft>
                <a:spcPts val="0"/>
              </a:spcAft>
              <a:buNone/>
              <a:defRPr sz="1600"/>
            </a:lvl7pPr>
            <a:lvl8pPr lvl="7" rtl="0">
              <a:lnSpc>
                <a:spcPct val="100000"/>
              </a:lnSpc>
              <a:spcBef>
                <a:spcPts val="1600"/>
              </a:spcBef>
              <a:spcAft>
                <a:spcPts val="0"/>
              </a:spcAft>
              <a:buNone/>
              <a:defRPr sz="1600"/>
            </a:lvl8pPr>
            <a:lvl9pPr lvl="8" rtl="0">
              <a:lnSpc>
                <a:spcPct val="100000"/>
              </a:lnSpc>
              <a:spcBef>
                <a:spcPts val="1600"/>
              </a:spcBef>
              <a:spcAft>
                <a:spcPts val="1600"/>
              </a:spcAft>
              <a:buNone/>
              <a:defRPr sz="1600"/>
            </a:lvl9pPr>
          </a:lstStyle>
          <a:p/>
        </p:txBody>
      </p:sp>
      <p:sp>
        <p:nvSpPr>
          <p:cNvPr id="66" name="Google Shape;66;p16"/>
          <p:cNvSpPr txBox="1"/>
          <p:nvPr>
            <p:ph idx="7" type="subTitle"/>
          </p:nvPr>
        </p:nvSpPr>
        <p:spPr>
          <a:xfrm>
            <a:off x="1060725" y="2065375"/>
            <a:ext cx="674700" cy="7062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4800">
                <a:solidFill>
                  <a:schemeClr val="accent6"/>
                </a:solidFill>
                <a:latin typeface="Amatic SC"/>
                <a:ea typeface="Amatic SC"/>
                <a:cs typeface="Amatic SC"/>
                <a:sym typeface="Amatic SC"/>
              </a:defRPr>
            </a:lvl1pPr>
            <a:lvl2pPr lvl="1" rtl="0" algn="r">
              <a:lnSpc>
                <a:spcPct val="100000"/>
              </a:lnSpc>
              <a:spcBef>
                <a:spcPts val="1600"/>
              </a:spcBef>
              <a:spcAft>
                <a:spcPts val="0"/>
              </a:spcAft>
              <a:buNone/>
              <a:defRPr b="1" sz="4800">
                <a:solidFill>
                  <a:schemeClr val="accent6"/>
                </a:solidFill>
                <a:latin typeface="Amatic SC"/>
                <a:ea typeface="Amatic SC"/>
                <a:cs typeface="Amatic SC"/>
                <a:sym typeface="Amatic SC"/>
              </a:defRPr>
            </a:lvl2pPr>
            <a:lvl3pPr lvl="2" rtl="0" algn="r">
              <a:lnSpc>
                <a:spcPct val="100000"/>
              </a:lnSpc>
              <a:spcBef>
                <a:spcPts val="1600"/>
              </a:spcBef>
              <a:spcAft>
                <a:spcPts val="0"/>
              </a:spcAft>
              <a:buNone/>
              <a:defRPr b="1" sz="4800">
                <a:solidFill>
                  <a:schemeClr val="accent6"/>
                </a:solidFill>
                <a:latin typeface="Amatic SC"/>
                <a:ea typeface="Amatic SC"/>
                <a:cs typeface="Amatic SC"/>
                <a:sym typeface="Amatic SC"/>
              </a:defRPr>
            </a:lvl3pPr>
            <a:lvl4pPr lvl="3" rtl="0" algn="r">
              <a:lnSpc>
                <a:spcPct val="100000"/>
              </a:lnSpc>
              <a:spcBef>
                <a:spcPts val="1600"/>
              </a:spcBef>
              <a:spcAft>
                <a:spcPts val="0"/>
              </a:spcAft>
              <a:buNone/>
              <a:defRPr b="1" sz="4800">
                <a:solidFill>
                  <a:schemeClr val="accent6"/>
                </a:solidFill>
                <a:latin typeface="Amatic SC"/>
                <a:ea typeface="Amatic SC"/>
                <a:cs typeface="Amatic SC"/>
                <a:sym typeface="Amatic SC"/>
              </a:defRPr>
            </a:lvl4pPr>
            <a:lvl5pPr lvl="4" rtl="0" algn="r">
              <a:lnSpc>
                <a:spcPct val="100000"/>
              </a:lnSpc>
              <a:spcBef>
                <a:spcPts val="1600"/>
              </a:spcBef>
              <a:spcAft>
                <a:spcPts val="0"/>
              </a:spcAft>
              <a:buNone/>
              <a:defRPr b="1" sz="4800">
                <a:solidFill>
                  <a:schemeClr val="accent6"/>
                </a:solidFill>
                <a:latin typeface="Amatic SC"/>
                <a:ea typeface="Amatic SC"/>
                <a:cs typeface="Amatic SC"/>
                <a:sym typeface="Amatic SC"/>
              </a:defRPr>
            </a:lvl5pPr>
            <a:lvl6pPr lvl="5" rtl="0" algn="r">
              <a:lnSpc>
                <a:spcPct val="100000"/>
              </a:lnSpc>
              <a:spcBef>
                <a:spcPts val="1600"/>
              </a:spcBef>
              <a:spcAft>
                <a:spcPts val="0"/>
              </a:spcAft>
              <a:buNone/>
              <a:defRPr b="1" sz="4800">
                <a:solidFill>
                  <a:schemeClr val="accent6"/>
                </a:solidFill>
                <a:latin typeface="Amatic SC"/>
                <a:ea typeface="Amatic SC"/>
                <a:cs typeface="Amatic SC"/>
                <a:sym typeface="Amatic SC"/>
              </a:defRPr>
            </a:lvl6pPr>
            <a:lvl7pPr lvl="6" rtl="0" algn="r">
              <a:lnSpc>
                <a:spcPct val="100000"/>
              </a:lnSpc>
              <a:spcBef>
                <a:spcPts val="1600"/>
              </a:spcBef>
              <a:spcAft>
                <a:spcPts val="0"/>
              </a:spcAft>
              <a:buNone/>
              <a:defRPr b="1" sz="4800">
                <a:solidFill>
                  <a:schemeClr val="accent6"/>
                </a:solidFill>
                <a:latin typeface="Amatic SC"/>
                <a:ea typeface="Amatic SC"/>
                <a:cs typeface="Amatic SC"/>
                <a:sym typeface="Amatic SC"/>
              </a:defRPr>
            </a:lvl7pPr>
            <a:lvl8pPr lvl="7" rtl="0" algn="r">
              <a:lnSpc>
                <a:spcPct val="100000"/>
              </a:lnSpc>
              <a:spcBef>
                <a:spcPts val="1600"/>
              </a:spcBef>
              <a:spcAft>
                <a:spcPts val="0"/>
              </a:spcAft>
              <a:buNone/>
              <a:defRPr b="1" sz="4800">
                <a:solidFill>
                  <a:schemeClr val="accent6"/>
                </a:solidFill>
                <a:latin typeface="Amatic SC"/>
                <a:ea typeface="Amatic SC"/>
                <a:cs typeface="Amatic SC"/>
                <a:sym typeface="Amatic SC"/>
              </a:defRPr>
            </a:lvl8pPr>
            <a:lvl9pPr lvl="8" rtl="0" algn="r">
              <a:lnSpc>
                <a:spcPct val="100000"/>
              </a:lnSpc>
              <a:spcBef>
                <a:spcPts val="1600"/>
              </a:spcBef>
              <a:spcAft>
                <a:spcPts val="1600"/>
              </a:spcAft>
              <a:buNone/>
              <a:defRPr b="1" sz="4800">
                <a:solidFill>
                  <a:schemeClr val="accent6"/>
                </a:solidFill>
                <a:latin typeface="Amatic SC"/>
                <a:ea typeface="Amatic SC"/>
                <a:cs typeface="Amatic SC"/>
                <a:sym typeface="Amatic SC"/>
              </a:defRPr>
            </a:lvl9pPr>
          </a:lstStyle>
          <a:p/>
        </p:txBody>
      </p:sp>
      <p:sp>
        <p:nvSpPr>
          <p:cNvPr id="67" name="Google Shape;67;p16"/>
          <p:cNvSpPr txBox="1"/>
          <p:nvPr>
            <p:ph idx="8" type="subTitle"/>
          </p:nvPr>
        </p:nvSpPr>
        <p:spPr>
          <a:xfrm>
            <a:off x="1887825" y="2065375"/>
            <a:ext cx="2349000" cy="706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1600"/>
              </a:spcBef>
              <a:spcAft>
                <a:spcPts val="0"/>
              </a:spcAft>
              <a:buNone/>
              <a:defRPr sz="1600"/>
            </a:lvl2pPr>
            <a:lvl3pPr lvl="2" rtl="0">
              <a:lnSpc>
                <a:spcPct val="100000"/>
              </a:lnSpc>
              <a:spcBef>
                <a:spcPts val="1600"/>
              </a:spcBef>
              <a:spcAft>
                <a:spcPts val="0"/>
              </a:spcAft>
              <a:buNone/>
              <a:defRPr sz="1600"/>
            </a:lvl3pPr>
            <a:lvl4pPr lvl="3" rtl="0">
              <a:lnSpc>
                <a:spcPct val="100000"/>
              </a:lnSpc>
              <a:spcBef>
                <a:spcPts val="1600"/>
              </a:spcBef>
              <a:spcAft>
                <a:spcPts val="0"/>
              </a:spcAft>
              <a:buNone/>
              <a:defRPr sz="1600"/>
            </a:lvl4pPr>
            <a:lvl5pPr lvl="4" rtl="0">
              <a:lnSpc>
                <a:spcPct val="100000"/>
              </a:lnSpc>
              <a:spcBef>
                <a:spcPts val="1600"/>
              </a:spcBef>
              <a:spcAft>
                <a:spcPts val="0"/>
              </a:spcAft>
              <a:buNone/>
              <a:defRPr sz="1600"/>
            </a:lvl5pPr>
            <a:lvl6pPr lvl="5" rtl="0">
              <a:lnSpc>
                <a:spcPct val="100000"/>
              </a:lnSpc>
              <a:spcBef>
                <a:spcPts val="1600"/>
              </a:spcBef>
              <a:spcAft>
                <a:spcPts val="0"/>
              </a:spcAft>
              <a:buNone/>
              <a:defRPr sz="1600"/>
            </a:lvl6pPr>
            <a:lvl7pPr lvl="6" rtl="0">
              <a:lnSpc>
                <a:spcPct val="100000"/>
              </a:lnSpc>
              <a:spcBef>
                <a:spcPts val="1600"/>
              </a:spcBef>
              <a:spcAft>
                <a:spcPts val="0"/>
              </a:spcAft>
              <a:buNone/>
              <a:defRPr sz="1600"/>
            </a:lvl7pPr>
            <a:lvl8pPr lvl="7" rtl="0">
              <a:lnSpc>
                <a:spcPct val="100000"/>
              </a:lnSpc>
              <a:spcBef>
                <a:spcPts val="1600"/>
              </a:spcBef>
              <a:spcAft>
                <a:spcPts val="0"/>
              </a:spcAft>
              <a:buNone/>
              <a:defRPr sz="1600"/>
            </a:lvl8pPr>
            <a:lvl9pPr lvl="8" rtl="0">
              <a:lnSpc>
                <a:spcPct val="100000"/>
              </a:lnSpc>
              <a:spcBef>
                <a:spcPts val="1600"/>
              </a:spcBef>
              <a:spcAft>
                <a:spcPts val="1600"/>
              </a:spcAft>
              <a:buNone/>
              <a:defRPr sz="16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1_1_2">
    <p:bg>
      <p:bgPr>
        <a:blipFill>
          <a:blip r:embed="rId2">
            <a:alphaModFix/>
          </a:blip>
          <a:stretch>
            <a:fillRect/>
          </a:stretch>
        </a:blipFill>
      </p:bgPr>
    </p:bg>
    <p:spTree>
      <p:nvGrpSpPr>
        <p:cNvPr id="68" name="Shape 68"/>
        <p:cNvGrpSpPr/>
        <p:nvPr/>
      </p:nvGrpSpPr>
      <p:grpSpPr>
        <a:xfrm>
          <a:off x="0" y="0"/>
          <a:ext cx="0" cy="0"/>
          <a:chOff x="0" y="0"/>
          <a:chExt cx="0" cy="0"/>
        </a:xfrm>
      </p:grpSpPr>
      <p:sp>
        <p:nvSpPr>
          <p:cNvPr id="69" name="Google Shape;69;p17"/>
          <p:cNvSpPr txBox="1"/>
          <p:nvPr>
            <p:ph idx="1" type="subTitle"/>
          </p:nvPr>
        </p:nvSpPr>
        <p:spPr>
          <a:xfrm>
            <a:off x="846624" y="3446468"/>
            <a:ext cx="2154000" cy="7548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70" name="Google Shape;70;p17"/>
          <p:cNvSpPr txBox="1"/>
          <p:nvPr>
            <p:ph idx="2" type="subTitle"/>
          </p:nvPr>
        </p:nvSpPr>
        <p:spPr>
          <a:xfrm>
            <a:off x="3500484" y="3446468"/>
            <a:ext cx="2154000" cy="7548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71" name="Google Shape;71;p17"/>
          <p:cNvSpPr txBox="1"/>
          <p:nvPr>
            <p:ph idx="3" type="subTitle"/>
          </p:nvPr>
        </p:nvSpPr>
        <p:spPr>
          <a:xfrm>
            <a:off x="6154325" y="3446468"/>
            <a:ext cx="2154000" cy="7548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72" name="Google Shape;72;p17"/>
          <p:cNvSpPr txBox="1"/>
          <p:nvPr>
            <p:ph idx="4" type="subTitle"/>
          </p:nvPr>
        </p:nvSpPr>
        <p:spPr>
          <a:xfrm>
            <a:off x="846624" y="2915464"/>
            <a:ext cx="2154000" cy="531000"/>
          </a:xfrm>
          <a:prstGeom prst="rect">
            <a:avLst/>
          </a:prstGeom>
          <a:noFill/>
        </p:spPr>
        <p:txBody>
          <a:bodyPr anchorCtr="0" anchor="b" bIns="91425" lIns="91425" spcFirstLastPara="1" rIns="91425" wrap="square" tIns="91425">
            <a:noAutofit/>
          </a:bodyPr>
          <a:lstStyle>
            <a:lvl1pPr lvl="0" rtl="0" algn="ctr">
              <a:lnSpc>
                <a:spcPct val="100000"/>
              </a:lnSpc>
              <a:spcBef>
                <a:spcPts val="0"/>
              </a:spcBef>
              <a:spcAft>
                <a:spcPts val="0"/>
              </a:spcAft>
              <a:buNone/>
              <a:defRPr b="1" sz="3000">
                <a:solidFill>
                  <a:schemeClr val="accent4"/>
                </a:solidFill>
                <a:latin typeface="Amatic SC"/>
                <a:ea typeface="Amatic SC"/>
                <a:cs typeface="Amatic SC"/>
                <a:sym typeface="Amatic SC"/>
              </a:defRPr>
            </a:lvl1pPr>
            <a:lvl2pPr lvl="1" rtl="0" algn="ctr">
              <a:lnSpc>
                <a:spcPct val="100000"/>
              </a:lnSpc>
              <a:spcBef>
                <a:spcPts val="1600"/>
              </a:spcBef>
              <a:spcAft>
                <a:spcPts val="0"/>
              </a:spcAft>
              <a:buNone/>
              <a:defRPr b="1" sz="3000">
                <a:solidFill>
                  <a:schemeClr val="accent4"/>
                </a:solidFill>
                <a:latin typeface="Amatic SC"/>
                <a:ea typeface="Amatic SC"/>
                <a:cs typeface="Amatic SC"/>
                <a:sym typeface="Amatic SC"/>
              </a:defRPr>
            </a:lvl2pPr>
            <a:lvl3pPr lvl="2" rtl="0" algn="ctr">
              <a:lnSpc>
                <a:spcPct val="100000"/>
              </a:lnSpc>
              <a:spcBef>
                <a:spcPts val="1600"/>
              </a:spcBef>
              <a:spcAft>
                <a:spcPts val="0"/>
              </a:spcAft>
              <a:buNone/>
              <a:defRPr b="1" sz="3000">
                <a:solidFill>
                  <a:schemeClr val="accent4"/>
                </a:solidFill>
                <a:latin typeface="Amatic SC"/>
                <a:ea typeface="Amatic SC"/>
                <a:cs typeface="Amatic SC"/>
                <a:sym typeface="Amatic SC"/>
              </a:defRPr>
            </a:lvl3pPr>
            <a:lvl4pPr lvl="3" rtl="0" algn="ctr">
              <a:lnSpc>
                <a:spcPct val="100000"/>
              </a:lnSpc>
              <a:spcBef>
                <a:spcPts val="1600"/>
              </a:spcBef>
              <a:spcAft>
                <a:spcPts val="0"/>
              </a:spcAft>
              <a:buNone/>
              <a:defRPr b="1" sz="3000">
                <a:solidFill>
                  <a:schemeClr val="accent4"/>
                </a:solidFill>
                <a:latin typeface="Amatic SC"/>
                <a:ea typeface="Amatic SC"/>
                <a:cs typeface="Amatic SC"/>
                <a:sym typeface="Amatic SC"/>
              </a:defRPr>
            </a:lvl4pPr>
            <a:lvl5pPr lvl="4" rtl="0" algn="ctr">
              <a:lnSpc>
                <a:spcPct val="100000"/>
              </a:lnSpc>
              <a:spcBef>
                <a:spcPts val="1600"/>
              </a:spcBef>
              <a:spcAft>
                <a:spcPts val="0"/>
              </a:spcAft>
              <a:buNone/>
              <a:defRPr b="1" sz="3000">
                <a:solidFill>
                  <a:schemeClr val="accent4"/>
                </a:solidFill>
                <a:latin typeface="Amatic SC"/>
                <a:ea typeface="Amatic SC"/>
                <a:cs typeface="Amatic SC"/>
                <a:sym typeface="Amatic SC"/>
              </a:defRPr>
            </a:lvl5pPr>
            <a:lvl6pPr lvl="5" rtl="0" algn="ctr">
              <a:lnSpc>
                <a:spcPct val="100000"/>
              </a:lnSpc>
              <a:spcBef>
                <a:spcPts val="1600"/>
              </a:spcBef>
              <a:spcAft>
                <a:spcPts val="0"/>
              </a:spcAft>
              <a:buNone/>
              <a:defRPr b="1" sz="3000">
                <a:solidFill>
                  <a:schemeClr val="accent4"/>
                </a:solidFill>
                <a:latin typeface="Amatic SC"/>
                <a:ea typeface="Amatic SC"/>
                <a:cs typeface="Amatic SC"/>
                <a:sym typeface="Amatic SC"/>
              </a:defRPr>
            </a:lvl6pPr>
            <a:lvl7pPr lvl="6" rtl="0" algn="ctr">
              <a:lnSpc>
                <a:spcPct val="100000"/>
              </a:lnSpc>
              <a:spcBef>
                <a:spcPts val="1600"/>
              </a:spcBef>
              <a:spcAft>
                <a:spcPts val="0"/>
              </a:spcAft>
              <a:buNone/>
              <a:defRPr b="1" sz="3000">
                <a:solidFill>
                  <a:schemeClr val="accent4"/>
                </a:solidFill>
                <a:latin typeface="Amatic SC"/>
                <a:ea typeface="Amatic SC"/>
                <a:cs typeface="Amatic SC"/>
                <a:sym typeface="Amatic SC"/>
              </a:defRPr>
            </a:lvl7pPr>
            <a:lvl8pPr lvl="7" rtl="0" algn="ctr">
              <a:lnSpc>
                <a:spcPct val="100000"/>
              </a:lnSpc>
              <a:spcBef>
                <a:spcPts val="1600"/>
              </a:spcBef>
              <a:spcAft>
                <a:spcPts val="0"/>
              </a:spcAft>
              <a:buNone/>
              <a:defRPr b="1" sz="3000">
                <a:solidFill>
                  <a:schemeClr val="accent4"/>
                </a:solidFill>
                <a:latin typeface="Amatic SC"/>
                <a:ea typeface="Amatic SC"/>
                <a:cs typeface="Amatic SC"/>
                <a:sym typeface="Amatic SC"/>
              </a:defRPr>
            </a:lvl8pPr>
            <a:lvl9pPr lvl="8" rtl="0" algn="ctr">
              <a:lnSpc>
                <a:spcPct val="100000"/>
              </a:lnSpc>
              <a:spcBef>
                <a:spcPts val="1600"/>
              </a:spcBef>
              <a:spcAft>
                <a:spcPts val="1600"/>
              </a:spcAft>
              <a:buNone/>
              <a:defRPr b="1" sz="3000">
                <a:solidFill>
                  <a:schemeClr val="accent4"/>
                </a:solidFill>
                <a:latin typeface="Amatic SC"/>
                <a:ea typeface="Amatic SC"/>
                <a:cs typeface="Amatic SC"/>
                <a:sym typeface="Amatic SC"/>
              </a:defRPr>
            </a:lvl9pPr>
          </a:lstStyle>
          <a:p/>
        </p:txBody>
      </p:sp>
      <p:sp>
        <p:nvSpPr>
          <p:cNvPr id="73" name="Google Shape;73;p17"/>
          <p:cNvSpPr txBox="1"/>
          <p:nvPr>
            <p:ph idx="5" type="subTitle"/>
          </p:nvPr>
        </p:nvSpPr>
        <p:spPr>
          <a:xfrm>
            <a:off x="3500484" y="2915464"/>
            <a:ext cx="2154000" cy="531000"/>
          </a:xfrm>
          <a:prstGeom prst="rect">
            <a:avLst/>
          </a:prstGeom>
          <a:noFill/>
        </p:spPr>
        <p:txBody>
          <a:bodyPr anchorCtr="0" anchor="b" bIns="91425" lIns="91425" spcFirstLastPara="1" rIns="91425" wrap="square" tIns="91425">
            <a:noAutofit/>
          </a:bodyPr>
          <a:lstStyle>
            <a:lvl1pPr lvl="0" rtl="0" algn="ctr">
              <a:lnSpc>
                <a:spcPct val="100000"/>
              </a:lnSpc>
              <a:spcBef>
                <a:spcPts val="0"/>
              </a:spcBef>
              <a:spcAft>
                <a:spcPts val="0"/>
              </a:spcAft>
              <a:buNone/>
              <a:defRPr b="1" sz="3000">
                <a:solidFill>
                  <a:schemeClr val="accent6"/>
                </a:solidFill>
                <a:latin typeface="Amatic SC"/>
                <a:ea typeface="Amatic SC"/>
                <a:cs typeface="Amatic SC"/>
                <a:sym typeface="Amatic SC"/>
              </a:defRPr>
            </a:lvl1pPr>
            <a:lvl2pPr lvl="1"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2pPr>
            <a:lvl3pPr lvl="2"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3pPr>
            <a:lvl4pPr lvl="3"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4pPr>
            <a:lvl5pPr lvl="4"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5pPr>
            <a:lvl6pPr lvl="5"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6pPr>
            <a:lvl7pPr lvl="6"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7pPr>
            <a:lvl8pPr lvl="7"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8pPr>
            <a:lvl9pPr lvl="8" rtl="0" algn="ctr">
              <a:lnSpc>
                <a:spcPct val="100000"/>
              </a:lnSpc>
              <a:spcBef>
                <a:spcPts val="1600"/>
              </a:spcBef>
              <a:spcAft>
                <a:spcPts val="1600"/>
              </a:spcAft>
              <a:buNone/>
              <a:defRPr b="1" sz="3000">
                <a:solidFill>
                  <a:schemeClr val="accent6"/>
                </a:solidFill>
                <a:latin typeface="Amatic SC"/>
                <a:ea typeface="Amatic SC"/>
                <a:cs typeface="Amatic SC"/>
                <a:sym typeface="Amatic SC"/>
              </a:defRPr>
            </a:lvl9pPr>
          </a:lstStyle>
          <a:p/>
        </p:txBody>
      </p:sp>
      <p:sp>
        <p:nvSpPr>
          <p:cNvPr id="74" name="Google Shape;74;p17"/>
          <p:cNvSpPr txBox="1"/>
          <p:nvPr>
            <p:ph idx="6" type="subTitle"/>
          </p:nvPr>
        </p:nvSpPr>
        <p:spPr>
          <a:xfrm>
            <a:off x="6154324" y="2915464"/>
            <a:ext cx="2154000" cy="531000"/>
          </a:xfrm>
          <a:prstGeom prst="rect">
            <a:avLst/>
          </a:prstGeom>
          <a:noFill/>
        </p:spPr>
        <p:txBody>
          <a:bodyPr anchorCtr="0" anchor="b" bIns="91425" lIns="91425" spcFirstLastPara="1" rIns="91425" wrap="square" tIns="91425">
            <a:noAutofit/>
          </a:bodyPr>
          <a:lstStyle>
            <a:lvl1pPr lvl="0" rtl="0" algn="ctr">
              <a:lnSpc>
                <a:spcPct val="100000"/>
              </a:lnSpc>
              <a:spcBef>
                <a:spcPts val="0"/>
              </a:spcBef>
              <a:spcAft>
                <a:spcPts val="0"/>
              </a:spcAft>
              <a:buNone/>
              <a:defRPr b="1" sz="3000">
                <a:solidFill>
                  <a:schemeClr val="accent2"/>
                </a:solidFill>
                <a:latin typeface="Amatic SC"/>
                <a:ea typeface="Amatic SC"/>
                <a:cs typeface="Amatic SC"/>
                <a:sym typeface="Amatic SC"/>
              </a:defRPr>
            </a:lvl1pPr>
            <a:lvl2pPr lvl="1" rtl="0" algn="ctr">
              <a:lnSpc>
                <a:spcPct val="100000"/>
              </a:lnSpc>
              <a:spcBef>
                <a:spcPts val="1600"/>
              </a:spcBef>
              <a:spcAft>
                <a:spcPts val="0"/>
              </a:spcAft>
              <a:buNone/>
              <a:defRPr b="1" sz="3000">
                <a:solidFill>
                  <a:schemeClr val="accent2"/>
                </a:solidFill>
                <a:latin typeface="Amatic SC"/>
                <a:ea typeface="Amatic SC"/>
                <a:cs typeface="Amatic SC"/>
                <a:sym typeface="Amatic SC"/>
              </a:defRPr>
            </a:lvl2pPr>
            <a:lvl3pPr lvl="2" rtl="0" algn="ctr">
              <a:lnSpc>
                <a:spcPct val="100000"/>
              </a:lnSpc>
              <a:spcBef>
                <a:spcPts val="1600"/>
              </a:spcBef>
              <a:spcAft>
                <a:spcPts val="0"/>
              </a:spcAft>
              <a:buNone/>
              <a:defRPr b="1" sz="3000">
                <a:solidFill>
                  <a:schemeClr val="accent2"/>
                </a:solidFill>
                <a:latin typeface="Amatic SC"/>
                <a:ea typeface="Amatic SC"/>
                <a:cs typeface="Amatic SC"/>
                <a:sym typeface="Amatic SC"/>
              </a:defRPr>
            </a:lvl3pPr>
            <a:lvl4pPr lvl="3" rtl="0" algn="ctr">
              <a:lnSpc>
                <a:spcPct val="100000"/>
              </a:lnSpc>
              <a:spcBef>
                <a:spcPts val="1600"/>
              </a:spcBef>
              <a:spcAft>
                <a:spcPts val="0"/>
              </a:spcAft>
              <a:buNone/>
              <a:defRPr b="1" sz="3000">
                <a:solidFill>
                  <a:schemeClr val="accent2"/>
                </a:solidFill>
                <a:latin typeface="Amatic SC"/>
                <a:ea typeface="Amatic SC"/>
                <a:cs typeface="Amatic SC"/>
                <a:sym typeface="Amatic SC"/>
              </a:defRPr>
            </a:lvl4pPr>
            <a:lvl5pPr lvl="4" rtl="0" algn="ctr">
              <a:lnSpc>
                <a:spcPct val="100000"/>
              </a:lnSpc>
              <a:spcBef>
                <a:spcPts val="1600"/>
              </a:spcBef>
              <a:spcAft>
                <a:spcPts val="0"/>
              </a:spcAft>
              <a:buNone/>
              <a:defRPr b="1" sz="3000">
                <a:solidFill>
                  <a:schemeClr val="accent2"/>
                </a:solidFill>
                <a:latin typeface="Amatic SC"/>
                <a:ea typeface="Amatic SC"/>
                <a:cs typeface="Amatic SC"/>
                <a:sym typeface="Amatic SC"/>
              </a:defRPr>
            </a:lvl5pPr>
            <a:lvl6pPr lvl="5" rtl="0" algn="ctr">
              <a:lnSpc>
                <a:spcPct val="100000"/>
              </a:lnSpc>
              <a:spcBef>
                <a:spcPts val="1600"/>
              </a:spcBef>
              <a:spcAft>
                <a:spcPts val="0"/>
              </a:spcAft>
              <a:buNone/>
              <a:defRPr b="1" sz="3000">
                <a:solidFill>
                  <a:schemeClr val="accent2"/>
                </a:solidFill>
                <a:latin typeface="Amatic SC"/>
                <a:ea typeface="Amatic SC"/>
                <a:cs typeface="Amatic SC"/>
                <a:sym typeface="Amatic SC"/>
              </a:defRPr>
            </a:lvl6pPr>
            <a:lvl7pPr lvl="6" rtl="0" algn="ctr">
              <a:lnSpc>
                <a:spcPct val="100000"/>
              </a:lnSpc>
              <a:spcBef>
                <a:spcPts val="1600"/>
              </a:spcBef>
              <a:spcAft>
                <a:spcPts val="0"/>
              </a:spcAft>
              <a:buNone/>
              <a:defRPr b="1" sz="3000">
                <a:solidFill>
                  <a:schemeClr val="accent2"/>
                </a:solidFill>
                <a:latin typeface="Amatic SC"/>
                <a:ea typeface="Amatic SC"/>
                <a:cs typeface="Amatic SC"/>
                <a:sym typeface="Amatic SC"/>
              </a:defRPr>
            </a:lvl7pPr>
            <a:lvl8pPr lvl="7" rtl="0" algn="ctr">
              <a:lnSpc>
                <a:spcPct val="100000"/>
              </a:lnSpc>
              <a:spcBef>
                <a:spcPts val="1600"/>
              </a:spcBef>
              <a:spcAft>
                <a:spcPts val="0"/>
              </a:spcAft>
              <a:buNone/>
              <a:defRPr b="1" sz="3000">
                <a:solidFill>
                  <a:schemeClr val="accent2"/>
                </a:solidFill>
                <a:latin typeface="Amatic SC"/>
                <a:ea typeface="Amatic SC"/>
                <a:cs typeface="Amatic SC"/>
                <a:sym typeface="Amatic SC"/>
              </a:defRPr>
            </a:lvl8pPr>
            <a:lvl9pPr lvl="8" rtl="0" algn="ctr">
              <a:lnSpc>
                <a:spcPct val="100000"/>
              </a:lnSpc>
              <a:spcBef>
                <a:spcPts val="1600"/>
              </a:spcBef>
              <a:spcAft>
                <a:spcPts val="1600"/>
              </a:spcAft>
              <a:buNone/>
              <a:defRPr b="1" sz="3000">
                <a:solidFill>
                  <a:schemeClr val="accent2"/>
                </a:solidFill>
                <a:latin typeface="Amatic SC"/>
                <a:ea typeface="Amatic SC"/>
                <a:cs typeface="Amatic SC"/>
                <a:sym typeface="Amatic SC"/>
              </a:defRPr>
            </a:lvl9pPr>
          </a:lstStyle>
          <a:p/>
        </p:txBody>
      </p:sp>
      <p:sp>
        <p:nvSpPr>
          <p:cNvPr id="75" name="Google Shape;75;p17"/>
          <p:cNvSpPr txBox="1"/>
          <p:nvPr>
            <p:ph type="ctrTitle"/>
          </p:nvPr>
        </p:nvSpPr>
        <p:spPr>
          <a:xfrm>
            <a:off x="1792500" y="521575"/>
            <a:ext cx="5559000" cy="57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33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numbers">
  <p:cSld name="CUSTOM_8_1_1">
    <p:bg>
      <p:bgPr>
        <a:blipFill>
          <a:blip r:embed="rId2">
            <a:alphaModFix/>
          </a:blip>
          <a:stretch>
            <a:fillRect/>
          </a:stretch>
        </a:blipFill>
      </p:bgPr>
    </p:bg>
    <p:spTree>
      <p:nvGrpSpPr>
        <p:cNvPr id="76" name="Shape 76"/>
        <p:cNvGrpSpPr/>
        <p:nvPr/>
      </p:nvGrpSpPr>
      <p:grpSpPr>
        <a:xfrm>
          <a:off x="0" y="0"/>
          <a:ext cx="0" cy="0"/>
          <a:chOff x="0" y="0"/>
          <a:chExt cx="0" cy="0"/>
        </a:xfrm>
      </p:grpSpPr>
      <p:sp>
        <p:nvSpPr>
          <p:cNvPr id="77" name="Google Shape;77;p18"/>
          <p:cNvSpPr txBox="1"/>
          <p:nvPr>
            <p:ph idx="1" type="subTitle"/>
          </p:nvPr>
        </p:nvSpPr>
        <p:spPr>
          <a:xfrm>
            <a:off x="3569325" y="2709663"/>
            <a:ext cx="2076300" cy="6708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1600"/>
              </a:spcBef>
              <a:spcAft>
                <a:spcPts val="0"/>
              </a:spcAft>
              <a:buNone/>
              <a:defRPr sz="1400"/>
            </a:lvl2pPr>
            <a:lvl3pPr lvl="2" rtl="0" algn="ctr">
              <a:lnSpc>
                <a:spcPct val="100000"/>
              </a:lnSpc>
              <a:spcBef>
                <a:spcPts val="1600"/>
              </a:spcBef>
              <a:spcAft>
                <a:spcPts val="0"/>
              </a:spcAft>
              <a:buNone/>
              <a:defRPr sz="1400"/>
            </a:lvl3pPr>
            <a:lvl4pPr lvl="3" rtl="0" algn="ctr">
              <a:lnSpc>
                <a:spcPct val="100000"/>
              </a:lnSpc>
              <a:spcBef>
                <a:spcPts val="1600"/>
              </a:spcBef>
              <a:spcAft>
                <a:spcPts val="0"/>
              </a:spcAft>
              <a:buNone/>
              <a:defRPr sz="1400"/>
            </a:lvl4pPr>
            <a:lvl5pPr lvl="4" rtl="0" algn="ctr">
              <a:lnSpc>
                <a:spcPct val="100000"/>
              </a:lnSpc>
              <a:spcBef>
                <a:spcPts val="1600"/>
              </a:spcBef>
              <a:spcAft>
                <a:spcPts val="0"/>
              </a:spcAft>
              <a:buNone/>
              <a:defRPr sz="1400"/>
            </a:lvl5pPr>
            <a:lvl6pPr lvl="5" rtl="0" algn="ctr">
              <a:lnSpc>
                <a:spcPct val="100000"/>
              </a:lnSpc>
              <a:spcBef>
                <a:spcPts val="1600"/>
              </a:spcBef>
              <a:spcAft>
                <a:spcPts val="0"/>
              </a:spcAft>
              <a:buNone/>
              <a:defRPr sz="1400"/>
            </a:lvl6pPr>
            <a:lvl7pPr lvl="6" rtl="0" algn="ctr">
              <a:lnSpc>
                <a:spcPct val="100000"/>
              </a:lnSpc>
              <a:spcBef>
                <a:spcPts val="1600"/>
              </a:spcBef>
              <a:spcAft>
                <a:spcPts val="0"/>
              </a:spcAft>
              <a:buNone/>
              <a:defRPr sz="1400"/>
            </a:lvl7pPr>
            <a:lvl8pPr lvl="7" rtl="0" algn="ctr">
              <a:lnSpc>
                <a:spcPct val="100000"/>
              </a:lnSpc>
              <a:spcBef>
                <a:spcPts val="1600"/>
              </a:spcBef>
              <a:spcAft>
                <a:spcPts val="0"/>
              </a:spcAft>
              <a:buNone/>
              <a:defRPr sz="1400"/>
            </a:lvl8pPr>
            <a:lvl9pPr lvl="8" rtl="0" algn="ctr">
              <a:lnSpc>
                <a:spcPct val="100000"/>
              </a:lnSpc>
              <a:spcBef>
                <a:spcPts val="1600"/>
              </a:spcBef>
              <a:spcAft>
                <a:spcPts val="1600"/>
              </a:spcAft>
              <a:buNone/>
              <a:defRPr sz="1400"/>
            </a:lvl9pPr>
          </a:lstStyle>
          <a:p/>
        </p:txBody>
      </p:sp>
      <p:sp>
        <p:nvSpPr>
          <p:cNvPr id="78" name="Google Shape;78;p18"/>
          <p:cNvSpPr txBox="1"/>
          <p:nvPr>
            <p:ph hasCustomPrompt="1" type="title"/>
          </p:nvPr>
        </p:nvSpPr>
        <p:spPr>
          <a:xfrm>
            <a:off x="3569349" y="1763063"/>
            <a:ext cx="2076300" cy="7824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accent6"/>
              </a:buClr>
              <a:buSzPts val="6000"/>
              <a:buNone/>
              <a:defRPr sz="6000">
                <a:solidFill>
                  <a:schemeClr val="accent6"/>
                </a:solidFill>
              </a:defRPr>
            </a:lvl1pPr>
            <a:lvl2pPr lvl="1" rtl="0" algn="ctr">
              <a:spcBef>
                <a:spcPts val="0"/>
              </a:spcBef>
              <a:spcAft>
                <a:spcPts val="0"/>
              </a:spcAft>
              <a:buClr>
                <a:schemeClr val="accent6"/>
              </a:buClr>
              <a:buSzPts val="6000"/>
              <a:buNone/>
              <a:defRPr sz="6000">
                <a:solidFill>
                  <a:schemeClr val="accent6"/>
                </a:solidFill>
              </a:defRPr>
            </a:lvl2pPr>
            <a:lvl3pPr lvl="2" rtl="0" algn="ctr">
              <a:spcBef>
                <a:spcPts val="0"/>
              </a:spcBef>
              <a:spcAft>
                <a:spcPts val="0"/>
              </a:spcAft>
              <a:buClr>
                <a:schemeClr val="accent6"/>
              </a:buClr>
              <a:buSzPts val="6000"/>
              <a:buNone/>
              <a:defRPr sz="6000">
                <a:solidFill>
                  <a:schemeClr val="accent6"/>
                </a:solidFill>
              </a:defRPr>
            </a:lvl3pPr>
            <a:lvl4pPr lvl="3" rtl="0" algn="ctr">
              <a:spcBef>
                <a:spcPts val="0"/>
              </a:spcBef>
              <a:spcAft>
                <a:spcPts val="0"/>
              </a:spcAft>
              <a:buClr>
                <a:schemeClr val="accent6"/>
              </a:buClr>
              <a:buSzPts val="6000"/>
              <a:buNone/>
              <a:defRPr sz="6000">
                <a:solidFill>
                  <a:schemeClr val="accent6"/>
                </a:solidFill>
              </a:defRPr>
            </a:lvl4pPr>
            <a:lvl5pPr lvl="4" rtl="0" algn="ctr">
              <a:spcBef>
                <a:spcPts val="0"/>
              </a:spcBef>
              <a:spcAft>
                <a:spcPts val="0"/>
              </a:spcAft>
              <a:buClr>
                <a:schemeClr val="accent6"/>
              </a:buClr>
              <a:buSzPts val="6000"/>
              <a:buNone/>
              <a:defRPr sz="6000">
                <a:solidFill>
                  <a:schemeClr val="accent6"/>
                </a:solidFill>
              </a:defRPr>
            </a:lvl5pPr>
            <a:lvl6pPr lvl="5" rtl="0" algn="ctr">
              <a:spcBef>
                <a:spcPts val="0"/>
              </a:spcBef>
              <a:spcAft>
                <a:spcPts val="0"/>
              </a:spcAft>
              <a:buClr>
                <a:schemeClr val="accent6"/>
              </a:buClr>
              <a:buSzPts val="6000"/>
              <a:buNone/>
              <a:defRPr sz="6000">
                <a:solidFill>
                  <a:schemeClr val="accent6"/>
                </a:solidFill>
              </a:defRPr>
            </a:lvl6pPr>
            <a:lvl7pPr lvl="6" rtl="0" algn="ctr">
              <a:spcBef>
                <a:spcPts val="0"/>
              </a:spcBef>
              <a:spcAft>
                <a:spcPts val="0"/>
              </a:spcAft>
              <a:buClr>
                <a:schemeClr val="accent6"/>
              </a:buClr>
              <a:buSzPts val="6000"/>
              <a:buNone/>
              <a:defRPr sz="6000">
                <a:solidFill>
                  <a:schemeClr val="accent6"/>
                </a:solidFill>
              </a:defRPr>
            </a:lvl7pPr>
            <a:lvl8pPr lvl="7" rtl="0" algn="ctr">
              <a:spcBef>
                <a:spcPts val="0"/>
              </a:spcBef>
              <a:spcAft>
                <a:spcPts val="0"/>
              </a:spcAft>
              <a:buClr>
                <a:schemeClr val="accent6"/>
              </a:buClr>
              <a:buSzPts val="6000"/>
              <a:buNone/>
              <a:defRPr sz="6000">
                <a:solidFill>
                  <a:schemeClr val="accent6"/>
                </a:solidFill>
              </a:defRPr>
            </a:lvl8pPr>
            <a:lvl9pPr lvl="8" rtl="0" algn="ctr">
              <a:spcBef>
                <a:spcPts val="0"/>
              </a:spcBef>
              <a:spcAft>
                <a:spcPts val="0"/>
              </a:spcAft>
              <a:buClr>
                <a:schemeClr val="accent6"/>
              </a:buClr>
              <a:buSzPts val="6000"/>
              <a:buNone/>
              <a:defRPr sz="6000">
                <a:solidFill>
                  <a:schemeClr val="accent6"/>
                </a:solidFill>
              </a:defRPr>
            </a:lvl9pPr>
          </a:lstStyle>
          <a:p>
            <a:r>
              <a:t>xx%</a:t>
            </a:r>
          </a:p>
        </p:txBody>
      </p:sp>
      <p:sp>
        <p:nvSpPr>
          <p:cNvPr id="79" name="Google Shape;79;p18"/>
          <p:cNvSpPr txBox="1"/>
          <p:nvPr>
            <p:ph idx="2" type="subTitle"/>
          </p:nvPr>
        </p:nvSpPr>
        <p:spPr>
          <a:xfrm>
            <a:off x="6303863" y="2709663"/>
            <a:ext cx="2076300" cy="6708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1600"/>
              </a:spcBef>
              <a:spcAft>
                <a:spcPts val="0"/>
              </a:spcAft>
              <a:buNone/>
              <a:defRPr sz="1400"/>
            </a:lvl2pPr>
            <a:lvl3pPr lvl="2" rtl="0" algn="ctr">
              <a:lnSpc>
                <a:spcPct val="100000"/>
              </a:lnSpc>
              <a:spcBef>
                <a:spcPts val="1600"/>
              </a:spcBef>
              <a:spcAft>
                <a:spcPts val="0"/>
              </a:spcAft>
              <a:buNone/>
              <a:defRPr sz="1400"/>
            </a:lvl3pPr>
            <a:lvl4pPr lvl="3" rtl="0" algn="ctr">
              <a:lnSpc>
                <a:spcPct val="100000"/>
              </a:lnSpc>
              <a:spcBef>
                <a:spcPts val="1600"/>
              </a:spcBef>
              <a:spcAft>
                <a:spcPts val="0"/>
              </a:spcAft>
              <a:buNone/>
              <a:defRPr sz="1400"/>
            </a:lvl4pPr>
            <a:lvl5pPr lvl="4" rtl="0" algn="ctr">
              <a:lnSpc>
                <a:spcPct val="100000"/>
              </a:lnSpc>
              <a:spcBef>
                <a:spcPts val="1600"/>
              </a:spcBef>
              <a:spcAft>
                <a:spcPts val="0"/>
              </a:spcAft>
              <a:buNone/>
              <a:defRPr sz="1400"/>
            </a:lvl5pPr>
            <a:lvl6pPr lvl="5" rtl="0" algn="ctr">
              <a:lnSpc>
                <a:spcPct val="100000"/>
              </a:lnSpc>
              <a:spcBef>
                <a:spcPts val="1600"/>
              </a:spcBef>
              <a:spcAft>
                <a:spcPts val="0"/>
              </a:spcAft>
              <a:buNone/>
              <a:defRPr sz="1400"/>
            </a:lvl6pPr>
            <a:lvl7pPr lvl="6" rtl="0" algn="ctr">
              <a:lnSpc>
                <a:spcPct val="100000"/>
              </a:lnSpc>
              <a:spcBef>
                <a:spcPts val="1600"/>
              </a:spcBef>
              <a:spcAft>
                <a:spcPts val="0"/>
              </a:spcAft>
              <a:buNone/>
              <a:defRPr sz="1400"/>
            </a:lvl7pPr>
            <a:lvl8pPr lvl="7" rtl="0" algn="ctr">
              <a:lnSpc>
                <a:spcPct val="100000"/>
              </a:lnSpc>
              <a:spcBef>
                <a:spcPts val="1600"/>
              </a:spcBef>
              <a:spcAft>
                <a:spcPts val="0"/>
              </a:spcAft>
              <a:buNone/>
              <a:defRPr sz="1400"/>
            </a:lvl8pPr>
            <a:lvl9pPr lvl="8" rtl="0" algn="ctr">
              <a:lnSpc>
                <a:spcPct val="100000"/>
              </a:lnSpc>
              <a:spcBef>
                <a:spcPts val="1600"/>
              </a:spcBef>
              <a:spcAft>
                <a:spcPts val="1600"/>
              </a:spcAft>
              <a:buNone/>
              <a:defRPr sz="1400"/>
            </a:lvl9pPr>
          </a:lstStyle>
          <a:p/>
        </p:txBody>
      </p:sp>
      <p:sp>
        <p:nvSpPr>
          <p:cNvPr id="80" name="Google Shape;80;p18"/>
          <p:cNvSpPr txBox="1"/>
          <p:nvPr>
            <p:ph hasCustomPrompt="1" idx="3" type="title"/>
          </p:nvPr>
        </p:nvSpPr>
        <p:spPr>
          <a:xfrm>
            <a:off x="6303886" y="1763063"/>
            <a:ext cx="2076300" cy="7824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accent6"/>
              </a:buClr>
              <a:buSzPts val="6000"/>
              <a:buNone/>
              <a:defRPr sz="6000">
                <a:solidFill>
                  <a:schemeClr val="accent4"/>
                </a:solidFill>
              </a:defRPr>
            </a:lvl1pPr>
            <a:lvl2pPr lvl="1" rtl="0" algn="ctr">
              <a:spcBef>
                <a:spcPts val="0"/>
              </a:spcBef>
              <a:spcAft>
                <a:spcPts val="0"/>
              </a:spcAft>
              <a:buClr>
                <a:schemeClr val="accent6"/>
              </a:buClr>
              <a:buSzPts val="6000"/>
              <a:buNone/>
              <a:defRPr sz="6000">
                <a:solidFill>
                  <a:schemeClr val="accent6"/>
                </a:solidFill>
              </a:defRPr>
            </a:lvl2pPr>
            <a:lvl3pPr lvl="2" rtl="0" algn="ctr">
              <a:spcBef>
                <a:spcPts val="0"/>
              </a:spcBef>
              <a:spcAft>
                <a:spcPts val="0"/>
              </a:spcAft>
              <a:buClr>
                <a:schemeClr val="accent6"/>
              </a:buClr>
              <a:buSzPts val="6000"/>
              <a:buNone/>
              <a:defRPr sz="6000">
                <a:solidFill>
                  <a:schemeClr val="accent6"/>
                </a:solidFill>
              </a:defRPr>
            </a:lvl3pPr>
            <a:lvl4pPr lvl="3" rtl="0" algn="ctr">
              <a:spcBef>
                <a:spcPts val="0"/>
              </a:spcBef>
              <a:spcAft>
                <a:spcPts val="0"/>
              </a:spcAft>
              <a:buClr>
                <a:schemeClr val="accent6"/>
              </a:buClr>
              <a:buSzPts val="6000"/>
              <a:buNone/>
              <a:defRPr sz="6000">
                <a:solidFill>
                  <a:schemeClr val="accent6"/>
                </a:solidFill>
              </a:defRPr>
            </a:lvl4pPr>
            <a:lvl5pPr lvl="4" rtl="0" algn="ctr">
              <a:spcBef>
                <a:spcPts val="0"/>
              </a:spcBef>
              <a:spcAft>
                <a:spcPts val="0"/>
              </a:spcAft>
              <a:buClr>
                <a:schemeClr val="accent6"/>
              </a:buClr>
              <a:buSzPts val="6000"/>
              <a:buNone/>
              <a:defRPr sz="6000">
                <a:solidFill>
                  <a:schemeClr val="accent6"/>
                </a:solidFill>
              </a:defRPr>
            </a:lvl5pPr>
            <a:lvl6pPr lvl="5" rtl="0" algn="ctr">
              <a:spcBef>
                <a:spcPts val="0"/>
              </a:spcBef>
              <a:spcAft>
                <a:spcPts val="0"/>
              </a:spcAft>
              <a:buClr>
                <a:schemeClr val="accent6"/>
              </a:buClr>
              <a:buSzPts val="6000"/>
              <a:buNone/>
              <a:defRPr sz="6000">
                <a:solidFill>
                  <a:schemeClr val="accent6"/>
                </a:solidFill>
              </a:defRPr>
            </a:lvl6pPr>
            <a:lvl7pPr lvl="6" rtl="0" algn="ctr">
              <a:spcBef>
                <a:spcPts val="0"/>
              </a:spcBef>
              <a:spcAft>
                <a:spcPts val="0"/>
              </a:spcAft>
              <a:buClr>
                <a:schemeClr val="accent6"/>
              </a:buClr>
              <a:buSzPts val="6000"/>
              <a:buNone/>
              <a:defRPr sz="6000">
                <a:solidFill>
                  <a:schemeClr val="accent6"/>
                </a:solidFill>
              </a:defRPr>
            </a:lvl7pPr>
            <a:lvl8pPr lvl="7" rtl="0" algn="ctr">
              <a:spcBef>
                <a:spcPts val="0"/>
              </a:spcBef>
              <a:spcAft>
                <a:spcPts val="0"/>
              </a:spcAft>
              <a:buClr>
                <a:schemeClr val="accent6"/>
              </a:buClr>
              <a:buSzPts val="6000"/>
              <a:buNone/>
              <a:defRPr sz="6000">
                <a:solidFill>
                  <a:schemeClr val="accent6"/>
                </a:solidFill>
              </a:defRPr>
            </a:lvl8pPr>
            <a:lvl9pPr lvl="8" rtl="0" algn="ctr">
              <a:spcBef>
                <a:spcPts val="0"/>
              </a:spcBef>
              <a:spcAft>
                <a:spcPts val="0"/>
              </a:spcAft>
              <a:buClr>
                <a:schemeClr val="accent6"/>
              </a:buClr>
              <a:buSzPts val="6000"/>
              <a:buNone/>
              <a:defRPr sz="6000">
                <a:solidFill>
                  <a:schemeClr val="accent6"/>
                </a:solidFill>
              </a:defRPr>
            </a:lvl9pPr>
          </a:lstStyle>
          <a:p>
            <a:r>
              <a:t>xx%</a:t>
            </a:r>
          </a:p>
        </p:txBody>
      </p:sp>
      <p:sp>
        <p:nvSpPr>
          <p:cNvPr id="81" name="Google Shape;81;p18"/>
          <p:cNvSpPr txBox="1"/>
          <p:nvPr>
            <p:ph idx="4" type="subTitle"/>
          </p:nvPr>
        </p:nvSpPr>
        <p:spPr>
          <a:xfrm>
            <a:off x="754063" y="2709663"/>
            <a:ext cx="2076300" cy="6708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1600"/>
              </a:spcBef>
              <a:spcAft>
                <a:spcPts val="0"/>
              </a:spcAft>
              <a:buNone/>
              <a:defRPr sz="1400"/>
            </a:lvl2pPr>
            <a:lvl3pPr lvl="2" rtl="0" algn="ctr">
              <a:lnSpc>
                <a:spcPct val="100000"/>
              </a:lnSpc>
              <a:spcBef>
                <a:spcPts val="1600"/>
              </a:spcBef>
              <a:spcAft>
                <a:spcPts val="0"/>
              </a:spcAft>
              <a:buNone/>
              <a:defRPr sz="1400"/>
            </a:lvl3pPr>
            <a:lvl4pPr lvl="3" rtl="0" algn="ctr">
              <a:lnSpc>
                <a:spcPct val="100000"/>
              </a:lnSpc>
              <a:spcBef>
                <a:spcPts val="1600"/>
              </a:spcBef>
              <a:spcAft>
                <a:spcPts val="0"/>
              </a:spcAft>
              <a:buNone/>
              <a:defRPr sz="1400"/>
            </a:lvl4pPr>
            <a:lvl5pPr lvl="4" rtl="0" algn="ctr">
              <a:lnSpc>
                <a:spcPct val="100000"/>
              </a:lnSpc>
              <a:spcBef>
                <a:spcPts val="1600"/>
              </a:spcBef>
              <a:spcAft>
                <a:spcPts val="0"/>
              </a:spcAft>
              <a:buNone/>
              <a:defRPr sz="1400"/>
            </a:lvl5pPr>
            <a:lvl6pPr lvl="5" rtl="0" algn="ctr">
              <a:lnSpc>
                <a:spcPct val="100000"/>
              </a:lnSpc>
              <a:spcBef>
                <a:spcPts val="1600"/>
              </a:spcBef>
              <a:spcAft>
                <a:spcPts val="0"/>
              </a:spcAft>
              <a:buNone/>
              <a:defRPr sz="1400"/>
            </a:lvl6pPr>
            <a:lvl7pPr lvl="6" rtl="0" algn="ctr">
              <a:lnSpc>
                <a:spcPct val="100000"/>
              </a:lnSpc>
              <a:spcBef>
                <a:spcPts val="1600"/>
              </a:spcBef>
              <a:spcAft>
                <a:spcPts val="0"/>
              </a:spcAft>
              <a:buNone/>
              <a:defRPr sz="1400"/>
            </a:lvl7pPr>
            <a:lvl8pPr lvl="7" rtl="0" algn="ctr">
              <a:lnSpc>
                <a:spcPct val="100000"/>
              </a:lnSpc>
              <a:spcBef>
                <a:spcPts val="1600"/>
              </a:spcBef>
              <a:spcAft>
                <a:spcPts val="0"/>
              </a:spcAft>
              <a:buNone/>
              <a:defRPr sz="1400"/>
            </a:lvl8pPr>
            <a:lvl9pPr lvl="8" rtl="0" algn="ctr">
              <a:lnSpc>
                <a:spcPct val="100000"/>
              </a:lnSpc>
              <a:spcBef>
                <a:spcPts val="1600"/>
              </a:spcBef>
              <a:spcAft>
                <a:spcPts val="1600"/>
              </a:spcAft>
              <a:buNone/>
              <a:defRPr sz="1400"/>
            </a:lvl9pPr>
          </a:lstStyle>
          <a:p/>
        </p:txBody>
      </p:sp>
      <p:sp>
        <p:nvSpPr>
          <p:cNvPr id="82" name="Google Shape;82;p18"/>
          <p:cNvSpPr txBox="1"/>
          <p:nvPr>
            <p:ph hasCustomPrompt="1" idx="5" type="title"/>
          </p:nvPr>
        </p:nvSpPr>
        <p:spPr>
          <a:xfrm>
            <a:off x="754086" y="1763063"/>
            <a:ext cx="2076300" cy="7824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accent6"/>
              </a:buClr>
              <a:buSzPts val="6000"/>
              <a:buNone/>
              <a:defRPr sz="6000">
                <a:solidFill>
                  <a:schemeClr val="lt2"/>
                </a:solidFill>
              </a:defRPr>
            </a:lvl1pPr>
            <a:lvl2pPr lvl="1" rtl="0" algn="ctr">
              <a:spcBef>
                <a:spcPts val="0"/>
              </a:spcBef>
              <a:spcAft>
                <a:spcPts val="0"/>
              </a:spcAft>
              <a:buClr>
                <a:schemeClr val="accent6"/>
              </a:buClr>
              <a:buSzPts val="6000"/>
              <a:buNone/>
              <a:defRPr sz="6000">
                <a:solidFill>
                  <a:schemeClr val="accent6"/>
                </a:solidFill>
              </a:defRPr>
            </a:lvl2pPr>
            <a:lvl3pPr lvl="2" rtl="0" algn="ctr">
              <a:spcBef>
                <a:spcPts val="0"/>
              </a:spcBef>
              <a:spcAft>
                <a:spcPts val="0"/>
              </a:spcAft>
              <a:buClr>
                <a:schemeClr val="accent6"/>
              </a:buClr>
              <a:buSzPts val="6000"/>
              <a:buNone/>
              <a:defRPr sz="6000">
                <a:solidFill>
                  <a:schemeClr val="accent6"/>
                </a:solidFill>
              </a:defRPr>
            </a:lvl3pPr>
            <a:lvl4pPr lvl="3" rtl="0" algn="ctr">
              <a:spcBef>
                <a:spcPts val="0"/>
              </a:spcBef>
              <a:spcAft>
                <a:spcPts val="0"/>
              </a:spcAft>
              <a:buClr>
                <a:schemeClr val="accent6"/>
              </a:buClr>
              <a:buSzPts val="6000"/>
              <a:buNone/>
              <a:defRPr sz="6000">
                <a:solidFill>
                  <a:schemeClr val="accent6"/>
                </a:solidFill>
              </a:defRPr>
            </a:lvl4pPr>
            <a:lvl5pPr lvl="4" rtl="0" algn="ctr">
              <a:spcBef>
                <a:spcPts val="0"/>
              </a:spcBef>
              <a:spcAft>
                <a:spcPts val="0"/>
              </a:spcAft>
              <a:buClr>
                <a:schemeClr val="accent6"/>
              </a:buClr>
              <a:buSzPts val="6000"/>
              <a:buNone/>
              <a:defRPr sz="6000">
                <a:solidFill>
                  <a:schemeClr val="accent6"/>
                </a:solidFill>
              </a:defRPr>
            </a:lvl5pPr>
            <a:lvl6pPr lvl="5" rtl="0" algn="ctr">
              <a:spcBef>
                <a:spcPts val="0"/>
              </a:spcBef>
              <a:spcAft>
                <a:spcPts val="0"/>
              </a:spcAft>
              <a:buClr>
                <a:schemeClr val="accent6"/>
              </a:buClr>
              <a:buSzPts val="6000"/>
              <a:buNone/>
              <a:defRPr sz="6000">
                <a:solidFill>
                  <a:schemeClr val="accent6"/>
                </a:solidFill>
              </a:defRPr>
            </a:lvl6pPr>
            <a:lvl7pPr lvl="6" rtl="0" algn="ctr">
              <a:spcBef>
                <a:spcPts val="0"/>
              </a:spcBef>
              <a:spcAft>
                <a:spcPts val="0"/>
              </a:spcAft>
              <a:buClr>
                <a:schemeClr val="accent6"/>
              </a:buClr>
              <a:buSzPts val="6000"/>
              <a:buNone/>
              <a:defRPr sz="6000">
                <a:solidFill>
                  <a:schemeClr val="accent6"/>
                </a:solidFill>
              </a:defRPr>
            </a:lvl7pPr>
            <a:lvl8pPr lvl="7" rtl="0" algn="ctr">
              <a:spcBef>
                <a:spcPts val="0"/>
              </a:spcBef>
              <a:spcAft>
                <a:spcPts val="0"/>
              </a:spcAft>
              <a:buClr>
                <a:schemeClr val="accent6"/>
              </a:buClr>
              <a:buSzPts val="6000"/>
              <a:buNone/>
              <a:defRPr sz="6000">
                <a:solidFill>
                  <a:schemeClr val="accent6"/>
                </a:solidFill>
              </a:defRPr>
            </a:lvl8pPr>
            <a:lvl9pPr lvl="8" rtl="0" algn="ctr">
              <a:spcBef>
                <a:spcPts val="0"/>
              </a:spcBef>
              <a:spcAft>
                <a:spcPts val="0"/>
              </a:spcAft>
              <a:buClr>
                <a:schemeClr val="accent6"/>
              </a:buClr>
              <a:buSzPts val="6000"/>
              <a:buNone/>
              <a:defRPr sz="6000">
                <a:solidFill>
                  <a:schemeClr val="accent6"/>
                </a:solidFill>
              </a:defRPr>
            </a:lvl9pPr>
          </a:lstStyle>
          <a:p>
            <a:r>
              <a:t>xx%</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
  <p:cSld name="CUSTOM_2_1">
    <p:bg>
      <p:bgPr>
        <a:blipFill>
          <a:blip r:embed="rId2">
            <a:alphaModFix/>
          </a:blip>
          <a:stretch>
            <a:fillRect/>
          </a:stretch>
        </a:blipFill>
      </p:bgPr>
    </p:bg>
    <p:spTree>
      <p:nvGrpSpPr>
        <p:cNvPr id="83" name="Shape 83"/>
        <p:cNvGrpSpPr/>
        <p:nvPr/>
      </p:nvGrpSpPr>
      <p:grpSpPr>
        <a:xfrm>
          <a:off x="0" y="0"/>
          <a:ext cx="0" cy="0"/>
          <a:chOff x="0" y="0"/>
          <a:chExt cx="0" cy="0"/>
        </a:xfrm>
      </p:grpSpPr>
      <p:sp>
        <p:nvSpPr>
          <p:cNvPr id="84" name="Google Shape;84;p19"/>
          <p:cNvSpPr txBox="1"/>
          <p:nvPr>
            <p:ph idx="1" type="subTitle"/>
          </p:nvPr>
        </p:nvSpPr>
        <p:spPr>
          <a:xfrm>
            <a:off x="1020025" y="3619760"/>
            <a:ext cx="2154000" cy="7548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85" name="Google Shape;85;p19"/>
          <p:cNvSpPr txBox="1"/>
          <p:nvPr>
            <p:ph idx="2" type="subTitle"/>
          </p:nvPr>
        </p:nvSpPr>
        <p:spPr>
          <a:xfrm>
            <a:off x="3490135" y="3619760"/>
            <a:ext cx="2154000" cy="7548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86" name="Google Shape;86;p19"/>
          <p:cNvSpPr txBox="1"/>
          <p:nvPr>
            <p:ph idx="3" type="subTitle"/>
          </p:nvPr>
        </p:nvSpPr>
        <p:spPr>
          <a:xfrm>
            <a:off x="5969975" y="3619760"/>
            <a:ext cx="2154000" cy="7548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87" name="Google Shape;87;p19"/>
          <p:cNvSpPr txBox="1"/>
          <p:nvPr>
            <p:ph idx="4" type="subTitle"/>
          </p:nvPr>
        </p:nvSpPr>
        <p:spPr>
          <a:xfrm>
            <a:off x="1020025" y="2213562"/>
            <a:ext cx="2154000" cy="7548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88" name="Google Shape;88;p19"/>
          <p:cNvSpPr txBox="1"/>
          <p:nvPr>
            <p:ph idx="5" type="subTitle"/>
          </p:nvPr>
        </p:nvSpPr>
        <p:spPr>
          <a:xfrm>
            <a:off x="3490135" y="2213562"/>
            <a:ext cx="2154000" cy="7548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89" name="Google Shape;89;p19"/>
          <p:cNvSpPr txBox="1"/>
          <p:nvPr>
            <p:ph idx="6" type="subTitle"/>
          </p:nvPr>
        </p:nvSpPr>
        <p:spPr>
          <a:xfrm>
            <a:off x="5969975" y="2213562"/>
            <a:ext cx="2154000" cy="7548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90" name="Google Shape;90;p19"/>
          <p:cNvSpPr txBox="1"/>
          <p:nvPr>
            <p:ph idx="7" type="subTitle"/>
          </p:nvPr>
        </p:nvSpPr>
        <p:spPr>
          <a:xfrm>
            <a:off x="1020025" y="3195590"/>
            <a:ext cx="2154000" cy="754800"/>
          </a:xfrm>
          <a:prstGeom prst="rect">
            <a:avLst/>
          </a:prstGeom>
          <a:noFill/>
        </p:spPr>
        <p:txBody>
          <a:bodyPr anchorCtr="0" anchor="b" bIns="0" lIns="91425" spcFirstLastPara="1" rIns="91425" wrap="square" tIns="274300">
            <a:noAutofit/>
          </a:bodyPr>
          <a:lstStyle>
            <a:lvl1pPr lvl="0" rtl="0" algn="ctr">
              <a:lnSpc>
                <a:spcPct val="100000"/>
              </a:lnSpc>
              <a:spcBef>
                <a:spcPts val="0"/>
              </a:spcBef>
              <a:spcAft>
                <a:spcPts val="0"/>
              </a:spcAft>
              <a:buNone/>
              <a:defRPr b="1" sz="3000">
                <a:solidFill>
                  <a:schemeClr val="accent6"/>
                </a:solidFill>
                <a:latin typeface="Amatic SC"/>
                <a:ea typeface="Amatic SC"/>
                <a:cs typeface="Amatic SC"/>
                <a:sym typeface="Amatic SC"/>
              </a:defRPr>
            </a:lvl1pPr>
            <a:lvl2pPr lvl="1"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2pPr>
            <a:lvl3pPr lvl="2"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3pPr>
            <a:lvl4pPr lvl="3"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4pPr>
            <a:lvl5pPr lvl="4"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5pPr>
            <a:lvl6pPr lvl="5"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6pPr>
            <a:lvl7pPr lvl="6"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7pPr>
            <a:lvl8pPr lvl="7"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8pPr>
            <a:lvl9pPr lvl="8" rtl="0" algn="ctr">
              <a:lnSpc>
                <a:spcPct val="100000"/>
              </a:lnSpc>
              <a:spcBef>
                <a:spcPts val="1600"/>
              </a:spcBef>
              <a:spcAft>
                <a:spcPts val="1600"/>
              </a:spcAft>
              <a:buNone/>
              <a:defRPr b="1" sz="3000">
                <a:solidFill>
                  <a:schemeClr val="accent6"/>
                </a:solidFill>
                <a:latin typeface="Amatic SC"/>
                <a:ea typeface="Amatic SC"/>
                <a:cs typeface="Amatic SC"/>
                <a:sym typeface="Amatic SC"/>
              </a:defRPr>
            </a:lvl9pPr>
          </a:lstStyle>
          <a:p/>
        </p:txBody>
      </p:sp>
      <p:sp>
        <p:nvSpPr>
          <p:cNvPr id="91" name="Google Shape;91;p19"/>
          <p:cNvSpPr txBox="1"/>
          <p:nvPr>
            <p:ph idx="8" type="subTitle"/>
          </p:nvPr>
        </p:nvSpPr>
        <p:spPr>
          <a:xfrm>
            <a:off x="3490135" y="3195590"/>
            <a:ext cx="2154000" cy="754800"/>
          </a:xfrm>
          <a:prstGeom prst="rect">
            <a:avLst/>
          </a:prstGeom>
          <a:noFill/>
        </p:spPr>
        <p:txBody>
          <a:bodyPr anchorCtr="0" anchor="b" bIns="0" lIns="91425" spcFirstLastPara="1" rIns="91425" wrap="square" tIns="274300">
            <a:noAutofit/>
          </a:bodyPr>
          <a:lstStyle>
            <a:lvl1pPr lvl="0" rtl="0" algn="ctr">
              <a:lnSpc>
                <a:spcPct val="100000"/>
              </a:lnSpc>
              <a:spcBef>
                <a:spcPts val="0"/>
              </a:spcBef>
              <a:spcAft>
                <a:spcPts val="0"/>
              </a:spcAft>
              <a:buNone/>
              <a:defRPr b="1" sz="3000">
                <a:solidFill>
                  <a:schemeClr val="accent6"/>
                </a:solidFill>
                <a:latin typeface="Amatic SC"/>
                <a:ea typeface="Amatic SC"/>
                <a:cs typeface="Amatic SC"/>
                <a:sym typeface="Amatic SC"/>
              </a:defRPr>
            </a:lvl1pPr>
            <a:lvl2pPr lvl="1"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2pPr>
            <a:lvl3pPr lvl="2"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3pPr>
            <a:lvl4pPr lvl="3"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4pPr>
            <a:lvl5pPr lvl="4"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5pPr>
            <a:lvl6pPr lvl="5"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6pPr>
            <a:lvl7pPr lvl="6"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7pPr>
            <a:lvl8pPr lvl="7"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8pPr>
            <a:lvl9pPr lvl="8" rtl="0" algn="ctr">
              <a:lnSpc>
                <a:spcPct val="100000"/>
              </a:lnSpc>
              <a:spcBef>
                <a:spcPts val="1600"/>
              </a:spcBef>
              <a:spcAft>
                <a:spcPts val="1600"/>
              </a:spcAft>
              <a:buNone/>
              <a:defRPr b="1" sz="3000">
                <a:solidFill>
                  <a:schemeClr val="accent6"/>
                </a:solidFill>
                <a:latin typeface="Amatic SC"/>
                <a:ea typeface="Amatic SC"/>
                <a:cs typeface="Amatic SC"/>
                <a:sym typeface="Amatic SC"/>
              </a:defRPr>
            </a:lvl9pPr>
          </a:lstStyle>
          <a:p/>
        </p:txBody>
      </p:sp>
      <p:sp>
        <p:nvSpPr>
          <p:cNvPr id="92" name="Google Shape;92;p19"/>
          <p:cNvSpPr txBox="1"/>
          <p:nvPr>
            <p:ph idx="9" type="subTitle"/>
          </p:nvPr>
        </p:nvSpPr>
        <p:spPr>
          <a:xfrm>
            <a:off x="5969975" y="3195590"/>
            <a:ext cx="2154000" cy="754800"/>
          </a:xfrm>
          <a:prstGeom prst="rect">
            <a:avLst/>
          </a:prstGeom>
          <a:noFill/>
        </p:spPr>
        <p:txBody>
          <a:bodyPr anchorCtr="0" anchor="b" bIns="0" lIns="91425" spcFirstLastPara="1" rIns="91425" wrap="square" tIns="274300">
            <a:noAutofit/>
          </a:bodyPr>
          <a:lstStyle>
            <a:lvl1pPr lvl="0" rtl="0" algn="ctr">
              <a:lnSpc>
                <a:spcPct val="100000"/>
              </a:lnSpc>
              <a:spcBef>
                <a:spcPts val="0"/>
              </a:spcBef>
              <a:spcAft>
                <a:spcPts val="0"/>
              </a:spcAft>
              <a:buNone/>
              <a:defRPr b="1" sz="3000">
                <a:solidFill>
                  <a:schemeClr val="accent6"/>
                </a:solidFill>
                <a:latin typeface="Amatic SC"/>
                <a:ea typeface="Amatic SC"/>
                <a:cs typeface="Amatic SC"/>
                <a:sym typeface="Amatic SC"/>
              </a:defRPr>
            </a:lvl1pPr>
            <a:lvl2pPr lvl="1"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2pPr>
            <a:lvl3pPr lvl="2"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3pPr>
            <a:lvl4pPr lvl="3"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4pPr>
            <a:lvl5pPr lvl="4"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5pPr>
            <a:lvl6pPr lvl="5"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6pPr>
            <a:lvl7pPr lvl="6"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7pPr>
            <a:lvl8pPr lvl="7"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8pPr>
            <a:lvl9pPr lvl="8" rtl="0" algn="ctr">
              <a:lnSpc>
                <a:spcPct val="100000"/>
              </a:lnSpc>
              <a:spcBef>
                <a:spcPts val="1600"/>
              </a:spcBef>
              <a:spcAft>
                <a:spcPts val="1600"/>
              </a:spcAft>
              <a:buNone/>
              <a:defRPr b="1" sz="3000">
                <a:solidFill>
                  <a:schemeClr val="accent6"/>
                </a:solidFill>
                <a:latin typeface="Amatic SC"/>
                <a:ea typeface="Amatic SC"/>
                <a:cs typeface="Amatic SC"/>
                <a:sym typeface="Amatic SC"/>
              </a:defRPr>
            </a:lvl9pPr>
          </a:lstStyle>
          <a:p/>
        </p:txBody>
      </p:sp>
      <p:sp>
        <p:nvSpPr>
          <p:cNvPr id="93" name="Google Shape;93;p19"/>
          <p:cNvSpPr txBox="1"/>
          <p:nvPr>
            <p:ph idx="13" type="subTitle"/>
          </p:nvPr>
        </p:nvSpPr>
        <p:spPr>
          <a:xfrm>
            <a:off x="1020025" y="1789475"/>
            <a:ext cx="2154000" cy="754800"/>
          </a:xfrm>
          <a:prstGeom prst="rect">
            <a:avLst/>
          </a:prstGeom>
          <a:noFill/>
        </p:spPr>
        <p:txBody>
          <a:bodyPr anchorCtr="0" anchor="b" bIns="0" lIns="91425" spcFirstLastPara="1" rIns="91425" wrap="square" tIns="274300">
            <a:noAutofit/>
          </a:bodyPr>
          <a:lstStyle>
            <a:lvl1pPr lvl="0" rtl="0" algn="ctr">
              <a:lnSpc>
                <a:spcPct val="100000"/>
              </a:lnSpc>
              <a:spcBef>
                <a:spcPts val="0"/>
              </a:spcBef>
              <a:spcAft>
                <a:spcPts val="0"/>
              </a:spcAft>
              <a:buNone/>
              <a:defRPr b="1" sz="3000">
                <a:solidFill>
                  <a:schemeClr val="accent6"/>
                </a:solidFill>
                <a:latin typeface="Amatic SC"/>
                <a:ea typeface="Amatic SC"/>
                <a:cs typeface="Amatic SC"/>
                <a:sym typeface="Amatic SC"/>
              </a:defRPr>
            </a:lvl1pPr>
            <a:lvl2pPr lvl="1"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2pPr>
            <a:lvl3pPr lvl="2"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3pPr>
            <a:lvl4pPr lvl="3"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4pPr>
            <a:lvl5pPr lvl="4"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5pPr>
            <a:lvl6pPr lvl="5"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6pPr>
            <a:lvl7pPr lvl="6"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7pPr>
            <a:lvl8pPr lvl="7"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8pPr>
            <a:lvl9pPr lvl="8" rtl="0" algn="ctr">
              <a:lnSpc>
                <a:spcPct val="100000"/>
              </a:lnSpc>
              <a:spcBef>
                <a:spcPts val="1600"/>
              </a:spcBef>
              <a:spcAft>
                <a:spcPts val="1600"/>
              </a:spcAft>
              <a:buNone/>
              <a:defRPr b="1" sz="3000">
                <a:solidFill>
                  <a:schemeClr val="accent6"/>
                </a:solidFill>
                <a:latin typeface="Amatic SC"/>
                <a:ea typeface="Amatic SC"/>
                <a:cs typeface="Amatic SC"/>
                <a:sym typeface="Amatic SC"/>
              </a:defRPr>
            </a:lvl9pPr>
          </a:lstStyle>
          <a:p/>
        </p:txBody>
      </p:sp>
      <p:sp>
        <p:nvSpPr>
          <p:cNvPr id="94" name="Google Shape;94;p19"/>
          <p:cNvSpPr txBox="1"/>
          <p:nvPr>
            <p:ph idx="14" type="subTitle"/>
          </p:nvPr>
        </p:nvSpPr>
        <p:spPr>
          <a:xfrm>
            <a:off x="3490135" y="1789475"/>
            <a:ext cx="2154000" cy="754800"/>
          </a:xfrm>
          <a:prstGeom prst="rect">
            <a:avLst/>
          </a:prstGeom>
          <a:noFill/>
        </p:spPr>
        <p:txBody>
          <a:bodyPr anchorCtr="0" anchor="b" bIns="0" lIns="91425" spcFirstLastPara="1" rIns="91425" wrap="square" tIns="274300">
            <a:noAutofit/>
          </a:bodyPr>
          <a:lstStyle>
            <a:lvl1pPr lvl="0" rtl="0" algn="ctr">
              <a:lnSpc>
                <a:spcPct val="100000"/>
              </a:lnSpc>
              <a:spcBef>
                <a:spcPts val="0"/>
              </a:spcBef>
              <a:spcAft>
                <a:spcPts val="0"/>
              </a:spcAft>
              <a:buNone/>
              <a:defRPr b="1" sz="3000">
                <a:solidFill>
                  <a:schemeClr val="accent6"/>
                </a:solidFill>
                <a:latin typeface="Amatic SC"/>
                <a:ea typeface="Amatic SC"/>
                <a:cs typeface="Amatic SC"/>
                <a:sym typeface="Amatic SC"/>
              </a:defRPr>
            </a:lvl1pPr>
            <a:lvl2pPr lvl="1"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2pPr>
            <a:lvl3pPr lvl="2"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3pPr>
            <a:lvl4pPr lvl="3"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4pPr>
            <a:lvl5pPr lvl="4"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5pPr>
            <a:lvl6pPr lvl="5"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6pPr>
            <a:lvl7pPr lvl="6"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7pPr>
            <a:lvl8pPr lvl="7"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8pPr>
            <a:lvl9pPr lvl="8" rtl="0" algn="ctr">
              <a:lnSpc>
                <a:spcPct val="100000"/>
              </a:lnSpc>
              <a:spcBef>
                <a:spcPts val="1600"/>
              </a:spcBef>
              <a:spcAft>
                <a:spcPts val="1600"/>
              </a:spcAft>
              <a:buNone/>
              <a:defRPr b="1" sz="3000">
                <a:solidFill>
                  <a:schemeClr val="accent6"/>
                </a:solidFill>
                <a:latin typeface="Amatic SC"/>
                <a:ea typeface="Amatic SC"/>
                <a:cs typeface="Amatic SC"/>
                <a:sym typeface="Amatic SC"/>
              </a:defRPr>
            </a:lvl9pPr>
          </a:lstStyle>
          <a:p/>
        </p:txBody>
      </p:sp>
      <p:sp>
        <p:nvSpPr>
          <p:cNvPr id="95" name="Google Shape;95;p19"/>
          <p:cNvSpPr txBox="1"/>
          <p:nvPr>
            <p:ph idx="15" type="subTitle"/>
          </p:nvPr>
        </p:nvSpPr>
        <p:spPr>
          <a:xfrm>
            <a:off x="5969975" y="1789475"/>
            <a:ext cx="2154000" cy="754800"/>
          </a:xfrm>
          <a:prstGeom prst="rect">
            <a:avLst/>
          </a:prstGeom>
          <a:noFill/>
        </p:spPr>
        <p:txBody>
          <a:bodyPr anchorCtr="0" anchor="b" bIns="0" lIns="91425" spcFirstLastPara="1" rIns="91425" wrap="square" tIns="274300">
            <a:noAutofit/>
          </a:bodyPr>
          <a:lstStyle>
            <a:lvl1pPr lvl="0" rtl="0" algn="ctr">
              <a:lnSpc>
                <a:spcPct val="100000"/>
              </a:lnSpc>
              <a:spcBef>
                <a:spcPts val="0"/>
              </a:spcBef>
              <a:spcAft>
                <a:spcPts val="0"/>
              </a:spcAft>
              <a:buNone/>
              <a:defRPr b="1" sz="3000">
                <a:solidFill>
                  <a:schemeClr val="accent6"/>
                </a:solidFill>
                <a:latin typeface="Amatic SC"/>
                <a:ea typeface="Amatic SC"/>
                <a:cs typeface="Amatic SC"/>
                <a:sym typeface="Amatic SC"/>
              </a:defRPr>
            </a:lvl1pPr>
            <a:lvl2pPr lvl="1"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2pPr>
            <a:lvl3pPr lvl="2"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3pPr>
            <a:lvl4pPr lvl="3"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4pPr>
            <a:lvl5pPr lvl="4"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5pPr>
            <a:lvl6pPr lvl="5"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6pPr>
            <a:lvl7pPr lvl="6"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7pPr>
            <a:lvl8pPr lvl="7" rtl="0" algn="ctr">
              <a:lnSpc>
                <a:spcPct val="100000"/>
              </a:lnSpc>
              <a:spcBef>
                <a:spcPts val="1600"/>
              </a:spcBef>
              <a:spcAft>
                <a:spcPts val="0"/>
              </a:spcAft>
              <a:buNone/>
              <a:defRPr b="1" sz="3000">
                <a:solidFill>
                  <a:schemeClr val="accent6"/>
                </a:solidFill>
                <a:latin typeface="Amatic SC"/>
                <a:ea typeface="Amatic SC"/>
                <a:cs typeface="Amatic SC"/>
                <a:sym typeface="Amatic SC"/>
              </a:defRPr>
            </a:lvl8pPr>
            <a:lvl9pPr lvl="8" rtl="0" algn="ctr">
              <a:lnSpc>
                <a:spcPct val="100000"/>
              </a:lnSpc>
              <a:spcBef>
                <a:spcPts val="1600"/>
              </a:spcBef>
              <a:spcAft>
                <a:spcPts val="1600"/>
              </a:spcAft>
              <a:buNone/>
              <a:defRPr b="1" sz="3000">
                <a:solidFill>
                  <a:schemeClr val="accent6"/>
                </a:solidFill>
                <a:latin typeface="Amatic SC"/>
                <a:ea typeface="Amatic SC"/>
                <a:cs typeface="Amatic SC"/>
                <a:sym typeface="Amatic SC"/>
              </a:defRPr>
            </a:lvl9pPr>
          </a:lstStyle>
          <a:p/>
        </p:txBody>
      </p:sp>
      <p:sp>
        <p:nvSpPr>
          <p:cNvPr id="96" name="Google Shape;96;p19"/>
          <p:cNvSpPr txBox="1"/>
          <p:nvPr>
            <p:ph type="ctrTitle"/>
          </p:nvPr>
        </p:nvSpPr>
        <p:spPr>
          <a:xfrm>
            <a:off x="1142925" y="521575"/>
            <a:ext cx="6858000" cy="5799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2"/>
              </a:buClr>
              <a:buSzPts val="3600"/>
              <a:buNone/>
              <a:defRPr sz="3300"/>
            </a:lvl1pPr>
            <a:lvl2pPr lvl="1" rtl="0" algn="ctr">
              <a:spcBef>
                <a:spcPts val="0"/>
              </a:spcBef>
              <a:spcAft>
                <a:spcPts val="0"/>
              </a:spcAft>
              <a:buClr>
                <a:schemeClr val="accent2"/>
              </a:buClr>
              <a:buSzPts val="3600"/>
              <a:buNone/>
              <a:defRPr sz="3600">
                <a:solidFill>
                  <a:schemeClr val="accent2"/>
                </a:solidFill>
              </a:defRPr>
            </a:lvl2pPr>
            <a:lvl3pPr lvl="2" rtl="0" algn="ctr">
              <a:spcBef>
                <a:spcPts val="0"/>
              </a:spcBef>
              <a:spcAft>
                <a:spcPts val="0"/>
              </a:spcAft>
              <a:buClr>
                <a:schemeClr val="accent2"/>
              </a:buClr>
              <a:buSzPts val="3600"/>
              <a:buNone/>
              <a:defRPr sz="3600">
                <a:solidFill>
                  <a:schemeClr val="accent2"/>
                </a:solidFill>
              </a:defRPr>
            </a:lvl3pPr>
            <a:lvl4pPr lvl="3" rtl="0" algn="ctr">
              <a:spcBef>
                <a:spcPts val="0"/>
              </a:spcBef>
              <a:spcAft>
                <a:spcPts val="0"/>
              </a:spcAft>
              <a:buClr>
                <a:schemeClr val="accent2"/>
              </a:buClr>
              <a:buSzPts val="3600"/>
              <a:buNone/>
              <a:defRPr sz="3600">
                <a:solidFill>
                  <a:schemeClr val="accent2"/>
                </a:solidFill>
              </a:defRPr>
            </a:lvl4pPr>
            <a:lvl5pPr lvl="4" rtl="0" algn="ctr">
              <a:spcBef>
                <a:spcPts val="0"/>
              </a:spcBef>
              <a:spcAft>
                <a:spcPts val="0"/>
              </a:spcAft>
              <a:buClr>
                <a:schemeClr val="accent2"/>
              </a:buClr>
              <a:buSzPts val="3600"/>
              <a:buNone/>
              <a:defRPr sz="3600">
                <a:solidFill>
                  <a:schemeClr val="accent2"/>
                </a:solidFill>
              </a:defRPr>
            </a:lvl5pPr>
            <a:lvl6pPr lvl="5" rtl="0" algn="ctr">
              <a:spcBef>
                <a:spcPts val="0"/>
              </a:spcBef>
              <a:spcAft>
                <a:spcPts val="0"/>
              </a:spcAft>
              <a:buClr>
                <a:schemeClr val="accent2"/>
              </a:buClr>
              <a:buSzPts val="3600"/>
              <a:buNone/>
              <a:defRPr sz="3600">
                <a:solidFill>
                  <a:schemeClr val="accent2"/>
                </a:solidFill>
              </a:defRPr>
            </a:lvl6pPr>
            <a:lvl7pPr lvl="6" rtl="0" algn="ctr">
              <a:spcBef>
                <a:spcPts val="0"/>
              </a:spcBef>
              <a:spcAft>
                <a:spcPts val="0"/>
              </a:spcAft>
              <a:buClr>
                <a:schemeClr val="accent2"/>
              </a:buClr>
              <a:buSzPts val="3600"/>
              <a:buNone/>
              <a:defRPr sz="3600">
                <a:solidFill>
                  <a:schemeClr val="accent2"/>
                </a:solidFill>
              </a:defRPr>
            </a:lvl7pPr>
            <a:lvl8pPr lvl="7" rtl="0" algn="ctr">
              <a:spcBef>
                <a:spcPts val="0"/>
              </a:spcBef>
              <a:spcAft>
                <a:spcPts val="0"/>
              </a:spcAft>
              <a:buClr>
                <a:schemeClr val="accent2"/>
              </a:buClr>
              <a:buSzPts val="3600"/>
              <a:buNone/>
              <a:defRPr sz="3600">
                <a:solidFill>
                  <a:schemeClr val="accent2"/>
                </a:solidFill>
              </a:defRPr>
            </a:lvl8pPr>
            <a:lvl9pPr lvl="8" rtl="0" algn="ctr">
              <a:spcBef>
                <a:spcPts val="0"/>
              </a:spcBef>
              <a:spcAft>
                <a:spcPts val="0"/>
              </a:spcAft>
              <a:buClr>
                <a:schemeClr val="accent2"/>
              </a:buClr>
              <a:buSzPts val="3600"/>
              <a:buNone/>
              <a:defRPr sz="3600">
                <a:solidFill>
                  <a:schemeClr val="accent2"/>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5">
    <p:bg>
      <p:bgPr>
        <a:blipFill>
          <a:blip r:embed="rId2">
            <a:alphaModFix/>
          </a:blip>
          <a:stretch>
            <a:fillRect/>
          </a:stretch>
        </a:blipFill>
      </p:bgPr>
    </p:bg>
    <p:spTree>
      <p:nvGrpSpPr>
        <p:cNvPr id="97" name="Shape 97"/>
        <p:cNvGrpSpPr/>
        <p:nvPr/>
      </p:nvGrpSpPr>
      <p:grpSpPr>
        <a:xfrm>
          <a:off x="0" y="0"/>
          <a:ext cx="0" cy="0"/>
          <a:chOff x="0" y="0"/>
          <a:chExt cx="0" cy="0"/>
        </a:xfrm>
      </p:grpSpPr>
      <p:sp>
        <p:nvSpPr>
          <p:cNvPr id="98" name="Google Shape;98;p20"/>
          <p:cNvSpPr txBox="1"/>
          <p:nvPr>
            <p:ph type="title"/>
          </p:nvPr>
        </p:nvSpPr>
        <p:spPr>
          <a:xfrm>
            <a:off x="1816350" y="366437"/>
            <a:ext cx="5511300" cy="1381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b="0" sz="7200"/>
            </a:lvl1pPr>
            <a:lvl2pPr lvl="1" rtl="0" algn="ctr">
              <a:spcBef>
                <a:spcPts val="0"/>
              </a:spcBef>
              <a:spcAft>
                <a:spcPts val="0"/>
              </a:spcAft>
              <a:buSzPts val="4200"/>
              <a:buNone/>
              <a:defRPr b="0" sz="4200"/>
            </a:lvl2pPr>
            <a:lvl3pPr lvl="2" rtl="0" algn="ctr">
              <a:spcBef>
                <a:spcPts val="0"/>
              </a:spcBef>
              <a:spcAft>
                <a:spcPts val="0"/>
              </a:spcAft>
              <a:buSzPts val="4200"/>
              <a:buNone/>
              <a:defRPr b="0" sz="4200"/>
            </a:lvl3pPr>
            <a:lvl4pPr lvl="3" rtl="0" algn="ctr">
              <a:spcBef>
                <a:spcPts val="0"/>
              </a:spcBef>
              <a:spcAft>
                <a:spcPts val="0"/>
              </a:spcAft>
              <a:buSzPts val="4200"/>
              <a:buNone/>
              <a:defRPr b="0" sz="4200"/>
            </a:lvl4pPr>
            <a:lvl5pPr lvl="4" rtl="0" algn="ctr">
              <a:spcBef>
                <a:spcPts val="0"/>
              </a:spcBef>
              <a:spcAft>
                <a:spcPts val="0"/>
              </a:spcAft>
              <a:buSzPts val="4200"/>
              <a:buNone/>
              <a:defRPr b="0" sz="4200"/>
            </a:lvl5pPr>
            <a:lvl6pPr lvl="5" rtl="0" algn="ctr">
              <a:spcBef>
                <a:spcPts val="0"/>
              </a:spcBef>
              <a:spcAft>
                <a:spcPts val="0"/>
              </a:spcAft>
              <a:buSzPts val="4200"/>
              <a:buNone/>
              <a:defRPr b="0" sz="4200"/>
            </a:lvl6pPr>
            <a:lvl7pPr lvl="6" rtl="0" algn="ctr">
              <a:spcBef>
                <a:spcPts val="0"/>
              </a:spcBef>
              <a:spcAft>
                <a:spcPts val="0"/>
              </a:spcAft>
              <a:buSzPts val="4200"/>
              <a:buNone/>
              <a:defRPr b="0" sz="4200"/>
            </a:lvl7pPr>
            <a:lvl8pPr lvl="7" rtl="0" algn="ctr">
              <a:spcBef>
                <a:spcPts val="0"/>
              </a:spcBef>
              <a:spcAft>
                <a:spcPts val="0"/>
              </a:spcAft>
              <a:buSzPts val="4200"/>
              <a:buNone/>
              <a:defRPr b="0" sz="4200"/>
            </a:lvl8pPr>
            <a:lvl9pPr lvl="8" rtl="0" algn="ctr">
              <a:spcBef>
                <a:spcPts val="0"/>
              </a:spcBef>
              <a:spcAft>
                <a:spcPts val="0"/>
              </a:spcAft>
              <a:buSzPts val="4200"/>
              <a:buNone/>
              <a:defRPr b="0" sz="4200"/>
            </a:lvl9pPr>
          </a:lstStyle>
          <a:p/>
        </p:txBody>
      </p:sp>
      <p:sp>
        <p:nvSpPr>
          <p:cNvPr id="99" name="Google Shape;99;p20"/>
          <p:cNvSpPr txBox="1"/>
          <p:nvPr>
            <p:ph idx="1" type="subTitle"/>
          </p:nvPr>
        </p:nvSpPr>
        <p:spPr>
          <a:xfrm>
            <a:off x="2410650" y="2268212"/>
            <a:ext cx="4322700" cy="1160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0"/>
          <p:cNvSpPr txBox="1"/>
          <p:nvPr/>
        </p:nvSpPr>
        <p:spPr>
          <a:xfrm>
            <a:off x="1759400" y="3614950"/>
            <a:ext cx="5625300" cy="537600"/>
          </a:xfrm>
          <a:prstGeom prst="rect">
            <a:avLst/>
          </a:prstGeom>
          <a:noFill/>
          <a:ln>
            <a:noFill/>
          </a:ln>
        </p:spPr>
        <p:txBody>
          <a:bodyPr anchorCtr="0" anchor="t" bIns="91425" lIns="91425" spcFirstLastPara="1" rIns="91425" wrap="square" tIns="0">
            <a:noAutofit/>
          </a:bodyPr>
          <a:lstStyle/>
          <a:p>
            <a:pPr indent="0" lvl="0" marL="0" rtl="0" algn="ctr">
              <a:lnSpc>
                <a:spcPct val="100000"/>
              </a:lnSpc>
              <a:spcBef>
                <a:spcPts val="300"/>
              </a:spcBef>
              <a:spcAft>
                <a:spcPts val="0"/>
              </a:spcAft>
              <a:buNone/>
            </a:pPr>
            <a:r>
              <a:rPr lang="en" sz="1200">
                <a:solidFill>
                  <a:schemeClr val="lt1"/>
                </a:solidFill>
                <a:latin typeface="Didact Gothic"/>
                <a:ea typeface="Didact Gothic"/>
                <a:cs typeface="Didact Gothic"/>
                <a:sym typeface="Didact Gothic"/>
              </a:rPr>
              <a:t>CREDITS: This presentation template was created by </a:t>
            </a:r>
            <a:r>
              <a:rPr lang="en" sz="1200">
                <a:solidFill>
                  <a:schemeClr val="lt1"/>
                </a:solidFill>
                <a:uFill>
                  <a:noFill/>
                </a:uFill>
                <a:latin typeface="Didact Gothic"/>
                <a:ea typeface="Didact Gothic"/>
                <a:cs typeface="Didact Gothic"/>
                <a:sym typeface="Didact Gothic"/>
                <a:hlinkClick r:id="rId3">
                  <a:extLst>
                    <a:ext uri="{A12FA001-AC4F-418D-AE19-62706E023703}">
                      <ahyp:hlinkClr val="tx"/>
                    </a:ext>
                  </a:extLst>
                </a:hlinkClick>
              </a:rPr>
              <a:t>Slidesgo</a:t>
            </a:r>
            <a:r>
              <a:rPr lang="en" sz="1200">
                <a:solidFill>
                  <a:schemeClr val="lt1"/>
                </a:solidFill>
                <a:latin typeface="Didact Gothic"/>
                <a:ea typeface="Didact Gothic"/>
                <a:cs typeface="Didact Gothic"/>
                <a:sym typeface="Didact Gothic"/>
              </a:rPr>
              <a:t>, including icons by </a:t>
            </a:r>
            <a:r>
              <a:rPr lang="en" sz="1200">
                <a:solidFill>
                  <a:schemeClr val="lt1"/>
                </a:solidFill>
                <a:uFill>
                  <a:noFill/>
                </a:uFill>
                <a:latin typeface="Didact Gothic"/>
                <a:ea typeface="Didact Gothic"/>
                <a:cs typeface="Didact Gothic"/>
                <a:sym typeface="Didact Gothic"/>
                <a:hlinkClick r:id="rId4">
                  <a:extLst>
                    <a:ext uri="{A12FA001-AC4F-418D-AE19-62706E023703}">
                      <ahyp:hlinkClr val="tx"/>
                    </a:ext>
                  </a:extLst>
                </a:hlinkClick>
              </a:rPr>
              <a:t>Flaticon</a:t>
            </a:r>
            <a:r>
              <a:rPr lang="en" sz="1200">
                <a:solidFill>
                  <a:schemeClr val="lt1"/>
                </a:solidFill>
                <a:latin typeface="Didact Gothic"/>
                <a:ea typeface="Didact Gothic"/>
                <a:cs typeface="Didact Gothic"/>
                <a:sym typeface="Didact Gothic"/>
              </a:rPr>
              <a:t>, and infographics &amp; images by </a:t>
            </a:r>
            <a:r>
              <a:rPr lang="en" sz="1200">
                <a:solidFill>
                  <a:schemeClr val="lt1"/>
                </a:solidFill>
                <a:uFill>
                  <a:noFill/>
                </a:uFill>
                <a:latin typeface="Didact Gothic"/>
                <a:ea typeface="Didact Gothic"/>
                <a:cs typeface="Didact Gothic"/>
                <a:sym typeface="Didact Gothic"/>
                <a:hlinkClick r:id="rId5">
                  <a:extLst>
                    <a:ext uri="{A12FA001-AC4F-418D-AE19-62706E023703}">
                      <ahyp:hlinkClr val="tx"/>
                    </a:ext>
                  </a:extLst>
                </a:hlinkClick>
              </a:rPr>
              <a:t>Freepik</a:t>
            </a:r>
            <a:endParaRPr sz="1200">
              <a:solidFill>
                <a:schemeClr val="lt1"/>
              </a:solidFill>
              <a:latin typeface="Didact Gothic"/>
              <a:ea typeface="Didact Gothic"/>
              <a:cs typeface="Didact Gothic"/>
              <a:sym typeface="Didact Gothic"/>
            </a:endParaRPr>
          </a:p>
          <a:p>
            <a:pPr indent="0" lvl="0" marL="0" rtl="0" algn="ctr">
              <a:spcBef>
                <a:spcPts val="0"/>
              </a:spcBef>
              <a:spcAft>
                <a:spcPts val="0"/>
              </a:spcAft>
              <a:buNone/>
            </a:pPr>
            <a:r>
              <a:t/>
            </a:r>
            <a:endParaRPr sz="1200">
              <a:solidFill>
                <a:schemeClr val="lt1"/>
              </a:solidFill>
              <a:latin typeface="Didact Gothic"/>
              <a:ea typeface="Didact Gothic"/>
              <a:cs typeface="Didact Gothic"/>
              <a:sym typeface="Didact Gothic"/>
            </a:endParaRPr>
          </a:p>
          <a:p>
            <a:pPr indent="0" lvl="0" marL="0" rtl="0" algn="ctr">
              <a:lnSpc>
                <a:spcPct val="115000"/>
              </a:lnSpc>
              <a:spcBef>
                <a:spcPts val="300"/>
              </a:spcBef>
              <a:spcAft>
                <a:spcPts val="0"/>
              </a:spcAft>
              <a:buNone/>
            </a:pPr>
            <a:r>
              <a:t/>
            </a:r>
            <a:endParaRPr sz="1200">
              <a:solidFill>
                <a:schemeClr val="lt1"/>
              </a:solidFill>
              <a:latin typeface="Didact Gothic"/>
              <a:ea typeface="Didact Gothic"/>
              <a:cs typeface="Didact Gothic"/>
              <a:sym typeface="Didact Gothic"/>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p:cSld name="CUSTOM_9_1_1_1">
    <p:bg>
      <p:bgPr>
        <a:blipFill>
          <a:blip r:embed="rId2">
            <a:alphaModFix/>
          </a:blip>
          <a:stretch>
            <a:fillRect/>
          </a:stretch>
        </a:blipFill>
      </p:bgPr>
    </p:bg>
    <p:spTree>
      <p:nvGrpSpPr>
        <p:cNvPr id="101" name="Shape 101"/>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_1_1_1">
    <p:bg>
      <p:bgPr>
        <a:blipFill>
          <a:blip r:embed="rId2">
            <a:alphaModFix/>
          </a:blip>
          <a:stretch>
            <a:fillRect/>
          </a:stretch>
        </a:blipFill>
      </p:bgPr>
    </p:bg>
    <p:spTree>
      <p:nvGrpSpPr>
        <p:cNvPr id="102" name="Shape 102"/>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9_1_1_1_1_1">
    <p:bg>
      <p:bgPr>
        <a:solidFill>
          <a:schemeClr val="dk1"/>
        </a:solidFill>
      </p:bgPr>
    </p:bg>
    <p:spTree>
      <p:nvGrpSpPr>
        <p:cNvPr id="103" name="Shape 103"/>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04" name="Shape 104"/>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ENING SLIDE" type="obj">
  <p:cSld name="OBJECT">
    <p:bg>
      <p:bgPr>
        <a:blipFill>
          <a:blip r:embed="rId2">
            <a:alphaModFix/>
          </a:blip>
          <a:stretch>
            <a:fillRect/>
          </a:stretch>
        </a:blipFill>
      </p:bgPr>
    </p:bg>
    <p:spTree>
      <p:nvGrpSpPr>
        <p:cNvPr id="105" name="Shape 105"/>
        <p:cNvGrpSpPr/>
        <p:nvPr/>
      </p:nvGrpSpPr>
      <p:grpSpPr>
        <a:xfrm>
          <a:off x="0" y="0"/>
          <a:ext cx="0" cy="0"/>
          <a:chOff x="0" y="0"/>
          <a:chExt cx="0" cy="0"/>
        </a:xfrm>
      </p:grpSpPr>
      <p:grpSp>
        <p:nvGrpSpPr>
          <p:cNvPr id="106" name="Google Shape;106;p25"/>
          <p:cNvGrpSpPr/>
          <p:nvPr/>
        </p:nvGrpSpPr>
        <p:grpSpPr>
          <a:xfrm>
            <a:off x="1597622" y="296259"/>
            <a:ext cx="5948856" cy="4694195"/>
            <a:chOff x="2256903" y="816487"/>
            <a:chExt cx="4630180" cy="3653639"/>
          </a:xfrm>
        </p:grpSpPr>
        <p:sp>
          <p:nvSpPr>
            <p:cNvPr id="107" name="Google Shape;107;p25"/>
            <p:cNvSpPr/>
            <p:nvPr/>
          </p:nvSpPr>
          <p:spPr>
            <a:xfrm>
              <a:off x="2256903" y="816487"/>
              <a:ext cx="4630180" cy="3653639"/>
            </a:xfrm>
            <a:custGeom>
              <a:rect b="b" l="l" r="r" t="t"/>
              <a:pathLst>
                <a:path extrusionOk="0" h="71169" w="90191">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5"/>
            <p:cNvSpPr/>
            <p:nvPr/>
          </p:nvSpPr>
          <p:spPr>
            <a:xfrm>
              <a:off x="2748611" y="1192720"/>
              <a:ext cx="3311049" cy="2747418"/>
            </a:xfrm>
            <a:custGeom>
              <a:rect b="b" l="l" r="r" t="t"/>
              <a:pathLst>
                <a:path extrusionOk="0" h="91933" w="110793">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25"/>
          <p:cNvSpPr txBox="1"/>
          <p:nvPr>
            <p:ph type="title"/>
          </p:nvPr>
        </p:nvSpPr>
        <p:spPr>
          <a:xfrm>
            <a:off x="2215050" y="1748638"/>
            <a:ext cx="4713900" cy="1224900"/>
          </a:xfrm>
          <a:prstGeom prst="rect">
            <a:avLst/>
          </a:prstGeom>
          <a:noFill/>
          <a:ln>
            <a:noFill/>
          </a:ln>
        </p:spPr>
        <p:txBody>
          <a:bodyPr anchorCtr="0" anchor="b" bIns="0" lIns="0" spcFirstLastPara="1" rIns="0" wrap="square" tIns="0">
            <a:noAutofit/>
          </a:bodyPr>
          <a:lstStyle>
            <a:lvl1pPr lvl="0" rtl="0" algn="ctr">
              <a:spcBef>
                <a:spcPts val="0"/>
              </a:spcBef>
              <a:spcAft>
                <a:spcPts val="0"/>
              </a:spcAft>
              <a:buClr>
                <a:schemeClr val="accent1"/>
              </a:buClr>
              <a:buSzPts val="6000"/>
              <a:buFont typeface="Joti One"/>
              <a:buNone/>
              <a:defRPr i="0" sz="6300">
                <a:solidFill>
                  <a:schemeClr val="accent1"/>
                </a:solidFill>
              </a:defRPr>
            </a:lvl1pPr>
            <a:lvl2pPr lvl="1" rtl="0">
              <a:spcBef>
                <a:spcPts val="0"/>
              </a:spcBef>
              <a:spcAft>
                <a:spcPts val="0"/>
              </a:spcAft>
              <a:buSzPts val="3300"/>
              <a:buNone/>
              <a:defRPr sz="3300"/>
            </a:lvl2pPr>
            <a:lvl3pPr lvl="2" rtl="0">
              <a:spcBef>
                <a:spcPts val="0"/>
              </a:spcBef>
              <a:spcAft>
                <a:spcPts val="0"/>
              </a:spcAft>
              <a:buSzPts val="3300"/>
              <a:buNone/>
              <a:defRPr sz="3300"/>
            </a:lvl3pPr>
            <a:lvl4pPr lvl="3" rtl="0">
              <a:spcBef>
                <a:spcPts val="0"/>
              </a:spcBef>
              <a:spcAft>
                <a:spcPts val="0"/>
              </a:spcAft>
              <a:buSzPts val="3300"/>
              <a:buNone/>
              <a:defRPr sz="3300"/>
            </a:lvl4pPr>
            <a:lvl5pPr lvl="4" rtl="0">
              <a:spcBef>
                <a:spcPts val="0"/>
              </a:spcBef>
              <a:spcAft>
                <a:spcPts val="0"/>
              </a:spcAft>
              <a:buSzPts val="3300"/>
              <a:buNone/>
              <a:defRPr sz="3300"/>
            </a:lvl5pPr>
            <a:lvl6pPr lvl="5" rtl="0">
              <a:spcBef>
                <a:spcPts val="0"/>
              </a:spcBef>
              <a:spcAft>
                <a:spcPts val="0"/>
              </a:spcAft>
              <a:buSzPts val="3300"/>
              <a:buNone/>
              <a:defRPr sz="3300"/>
            </a:lvl6pPr>
            <a:lvl7pPr lvl="6" rtl="0">
              <a:spcBef>
                <a:spcPts val="0"/>
              </a:spcBef>
              <a:spcAft>
                <a:spcPts val="0"/>
              </a:spcAft>
              <a:buSzPts val="3300"/>
              <a:buNone/>
              <a:defRPr sz="3300"/>
            </a:lvl7pPr>
            <a:lvl8pPr lvl="7" rtl="0">
              <a:spcBef>
                <a:spcPts val="0"/>
              </a:spcBef>
              <a:spcAft>
                <a:spcPts val="0"/>
              </a:spcAft>
              <a:buSzPts val="3300"/>
              <a:buNone/>
              <a:defRPr sz="3300"/>
            </a:lvl8pPr>
            <a:lvl9pPr lvl="8" rtl="0">
              <a:spcBef>
                <a:spcPts val="0"/>
              </a:spcBef>
              <a:spcAft>
                <a:spcPts val="0"/>
              </a:spcAft>
              <a:buSzPts val="3300"/>
              <a:buNone/>
              <a:defRPr sz="3300"/>
            </a:lvl9pPr>
          </a:lstStyle>
          <a:p/>
        </p:txBody>
      </p:sp>
      <p:sp>
        <p:nvSpPr>
          <p:cNvPr id="110" name="Google Shape;110;p25"/>
          <p:cNvSpPr txBox="1"/>
          <p:nvPr>
            <p:ph idx="1" type="subTitle"/>
          </p:nvPr>
        </p:nvSpPr>
        <p:spPr>
          <a:xfrm>
            <a:off x="2754750" y="3028763"/>
            <a:ext cx="3634500" cy="2892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a:lvl1pPr>
            <a:lvl2pPr lvl="1" rtl="0" algn="ctr">
              <a:spcBef>
                <a:spcPts val="1600"/>
              </a:spcBef>
              <a:spcAft>
                <a:spcPts val="0"/>
              </a:spcAft>
              <a:buNone/>
              <a:defRPr/>
            </a:lvl2pPr>
            <a:lvl3pPr lvl="2" rtl="0" algn="ctr">
              <a:spcBef>
                <a:spcPts val="1600"/>
              </a:spcBef>
              <a:spcAft>
                <a:spcPts val="0"/>
              </a:spcAft>
              <a:buNone/>
              <a:defRPr/>
            </a:lvl3pPr>
            <a:lvl4pPr lvl="3" rtl="0" algn="ctr">
              <a:spcBef>
                <a:spcPts val="1600"/>
              </a:spcBef>
              <a:spcAft>
                <a:spcPts val="0"/>
              </a:spcAft>
              <a:buNone/>
              <a:defRPr/>
            </a:lvl4pPr>
            <a:lvl5pPr lvl="4" rtl="0" algn="ctr">
              <a:spcBef>
                <a:spcPts val="1600"/>
              </a:spcBef>
              <a:spcAft>
                <a:spcPts val="0"/>
              </a:spcAft>
              <a:buNone/>
              <a:defRPr/>
            </a:lvl5pPr>
            <a:lvl6pPr lvl="5" rtl="0" algn="ctr">
              <a:spcBef>
                <a:spcPts val="1600"/>
              </a:spcBef>
              <a:spcAft>
                <a:spcPts val="0"/>
              </a:spcAft>
              <a:buNone/>
              <a:defRPr/>
            </a:lvl6pPr>
            <a:lvl7pPr lvl="6" rtl="0" algn="ctr">
              <a:spcBef>
                <a:spcPts val="1600"/>
              </a:spcBef>
              <a:spcAft>
                <a:spcPts val="0"/>
              </a:spcAft>
              <a:buNone/>
              <a:defRPr/>
            </a:lvl7pPr>
            <a:lvl8pPr lvl="7" rtl="0" algn="ctr">
              <a:spcBef>
                <a:spcPts val="1600"/>
              </a:spcBef>
              <a:spcAft>
                <a:spcPts val="0"/>
              </a:spcAft>
              <a:buNone/>
              <a:defRPr/>
            </a:lvl8pPr>
            <a:lvl9pPr lvl="8" rtl="0" algn="ctr">
              <a:spcBef>
                <a:spcPts val="1600"/>
              </a:spcBef>
              <a:spcAft>
                <a:spcPts val="1600"/>
              </a:spcAft>
              <a:buNone/>
              <a:defRPr/>
            </a:lvl9pPr>
          </a:lstStyle>
          <a:p/>
        </p:txBody>
      </p:sp>
      <p:grpSp>
        <p:nvGrpSpPr>
          <p:cNvPr id="111" name="Google Shape;111;p25"/>
          <p:cNvGrpSpPr/>
          <p:nvPr/>
        </p:nvGrpSpPr>
        <p:grpSpPr>
          <a:xfrm>
            <a:off x="307855" y="202772"/>
            <a:ext cx="8584689" cy="4754552"/>
            <a:chOff x="307855" y="202772"/>
            <a:chExt cx="8584689" cy="4754552"/>
          </a:xfrm>
        </p:grpSpPr>
        <p:sp>
          <p:nvSpPr>
            <p:cNvPr id="112" name="Google Shape;112;p25"/>
            <p:cNvSpPr/>
            <p:nvPr/>
          </p:nvSpPr>
          <p:spPr>
            <a:xfrm>
              <a:off x="373196" y="2250346"/>
              <a:ext cx="103324" cy="98651"/>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5"/>
            <p:cNvSpPr/>
            <p:nvPr/>
          </p:nvSpPr>
          <p:spPr>
            <a:xfrm>
              <a:off x="8413390" y="1748645"/>
              <a:ext cx="168660" cy="161019"/>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5"/>
            <p:cNvSpPr/>
            <p:nvPr/>
          </p:nvSpPr>
          <p:spPr>
            <a:xfrm>
              <a:off x="307855" y="4796305"/>
              <a:ext cx="168660" cy="161019"/>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5"/>
            <p:cNvSpPr/>
            <p:nvPr/>
          </p:nvSpPr>
          <p:spPr>
            <a:xfrm>
              <a:off x="7860191" y="4677797"/>
              <a:ext cx="168660" cy="161019"/>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5"/>
            <p:cNvSpPr/>
            <p:nvPr/>
          </p:nvSpPr>
          <p:spPr>
            <a:xfrm>
              <a:off x="1058200" y="202772"/>
              <a:ext cx="97897" cy="93470"/>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5"/>
            <p:cNvSpPr/>
            <p:nvPr/>
          </p:nvSpPr>
          <p:spPr>
            <a:xfrm>
              <a:off x="8789221" y="702534"/>
              <a:ext cx="103324" cy="98651"/>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 name="Google Shape;118;p25"/>
          <p:cNvSpPr/>
          <p:nvPr/>
        </p:nvSpPr>
        <p:spPr>
          <a:xfrm>
            <a:off x="8789221" y="3664971"/>
            <a:ext cx="103324" cy="98651"/>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5"/>
          <p:cNvSpPr/>
          <p:nvPr/>
        </p:nvSpPr>
        <p:spPr>
          <a:xfrm>
            <a:off x="7697346" y="256159"/>
            <a:ext cx="103324" cy="98651"/>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p:cSld name="TITLE_AND_TWO_COLUMNS_1">
    <p:spTree>
      <p:nvGrpSpPr>
        <p:cNvPr id="120" name="Shape 120"/>
        <p:cNvGrpSpPr/>
        <p:nvPr/>
      </p:nvGrpSpPr>
      <p:grpSpPr>
        <a:xfrm>
          <a:off x="0" y="0"/>
          <a:ext cx="0" cy="0"/>
          <a:chOff x="0" y="0"/>
          <a:chExt cx="0" cy="0"/>
        </a:xfrm>
      </p:grpSpPr>
      <p:sp>
        <p:nvSpPr>
          <p:cNvPr id="121" name="Google Shape;121;p26"/>
          <p:cNvSpPr txBox="1"/>
          <p:nvPr>
            <p:ph type="title"/>
          </p:nvPr>
        </p:nvSpPr>
        <p:spPr>
          <a:xfrm>
            <a:off x="514350" y="723075"/>
            <a:ext cx="8115300" cy="6222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
        <p:nvSpPr>
          <p:cNvPr id="122" name="Google Shape;122;p26"/>
          <p:cNvSpPr txBox="1"/>
          <p:nvPr>
            <p:ph idx="1" type="body"/>
          </p:nvPr>
        </p:nvSpPr>
        <p:spPr>
          <a:xfrm>
            <a:off x="514350" y="1894725"/>
            <a:ext cx="3858300" cy="24933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23" name="Google Shape;123;p26"/>
          <p:cNvSpPr txBox="1"/>
          <p:nvPr>
            <p:ph idx="2" type="body"/>
          </p:nvPr>
        </p:nvSpPr>
        <p:spPr>
          <a:xfrm>
            <a:off x="4771306" y="1894725"/>
            <a:ext cx="3858300" cy="24933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24" name="Google Shape;124;p26"/>
          <p:cNvSpPr txBox="1"/>
          <p:nvPr>
            <p:ph idx="12" type="sldNum"/>
          </p:nvPr>
        </p:nvSpPr>
        <p:spPr>
          <a:xfrm>
            <a:off x="4297650" y="4749851"/>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p:cSld name="TITLE_AND_BODY_1">
    <p:spTree>
      <p:nvGrpSpPr>
        <p:cNvPr id="125" name="Shape 125"/>
        <p:cNvGrpSpPr/>
        <p:nvPr/>
      </p:nvGrpSpPr>
      <p:grpSpPr>
        <a:xfrm>
          <a:off x="0" y="0"/>
          <a:ext cx="0" cy="0"/>
          <a:chOff x="0" y="0"/>
          <a:chExt cx="0" cy="0"/>
        </a:xfrm>
      </p:grpSpPr>
      <p:sp>
        <p:nvSpPr>
          <p:cNvPr id="126" name="Google Shape;126;p27"/>
          <p:cNvSpPr txBox="1"/>
          <p:nvPr>
            <p:ph type="title"/>
          </p:nvPr>
        </p:nvSpPr>
        <p:spPr>
          <a:xfrm>
            <a:off x="514350" y="723075"/>
            <a:ext cx="8115300" cy="6222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
        <p:nvSpPr>
          <p:cNvPr id="127" name="Google Shape;127;p27"/>
          <p:cNvSpPr txBox="1"/>
          <p:nvPr>
            <p:ph idx="1" type="body"/>
          </p:nvPr>
        </p:nvSpPr>
        <p:spPr>
          <a:xfrm>
            <a:off x="514350" y="1894725"/>
            <a:ext cx="8115300" cy="24933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28" name="Google Shape;128;p27"/>
          <p:cNvSpPr txBox="1"/>
          <p:nvPr>
            <p:ph idx="12" type="sldNum"/>
          </p:nvPr>
        </p:nvSpPr>
        <p:spPr>
          <a:xfrm>
            <a:off x="4297650" y="4749851"/>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29" name="Shape 129"/>
        <p:cNvGrpSpPr/>
        <p:nvPr/>
      </p:nvGrpSpPr>
      <p:grpSpPr>
        <a:xfrm>
          <a:off x="0" y="0"/>
          <a:ext cx="0" cy="0"/>
          <a:chOff x="0" y="0"/>
          <a:chExt cx="0" cy="0"/>
        </a:xfrm>
      </p:grpSpPr>
      <p:sp>
        <p:nvSpPr>
          <p:cNvPr id="130" name="Google Shape;130;p28"/>
          <p:cNvSpPr txBox="1"/>
          <p:nvPr>
            <p:ph type="title"/>
          </p:nvPr>
        </p:nvSpPr>
        <p:spPr>
          <a:xfrm>
            <a:off x="752475" y="504825"/>
            <a:ext cx="7639200" cy="450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31" name="Google Shape;131;p28"/>
          <p:cNvSpPr txBox="1"/>
          <p:nvPr>
            <p:ph idx="12" type="sldNum"/>
          </p:nvPr>
        </p:nvSpPr>
        <p:spPr>
          <a:xfrm>
            <a:off x="4297650" y="4749851"/>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CUSTOM_12_1_1">
    <p:bg>
      <p:bgPr>
        <a:blipFill>
          <a:blip r:embed="rId2">
            <a:alphaModFix/>
          </a:blip>
          <a:stretch>
            <a:fillRect/>
          </a:stretch>
        </a:blipFill>
      </p:bgPr>
    </p:bg>
    <p:spTree>
      <p:nvGrpSpPr>
        <p:cNvPr id="132" name="Shape 132"/>
        <p:cNvGrpSpPr/>
        <p:nvPr/>
      </p:nvGrpSpPr>
      <p:grpSpPr>
        <a:xfrm>
          <a:off x="0" y="0"/>
          <a:ext cx="0" cy="0"/>
          <a:chOff x="0" y="0"/>
          <a:chExt cx="0" cy="0"/>
        </a:xfrm>
      </p:grpSpPr>
      <p:sp>
        <p:nvSpPr>
          <p:cNvPr id="133" name="Google Shape;133;p29"/>
          <p:cNvSpPr txBox="1"/>
          <p:nvPr>
            <p:ph type="title"/>
          </p:nvPr>
        </p:nvSpPr>
        <p:spPr>
          <a:xfrm>
            <a:off x="911909" y="933125"/>
            <a:ext cx="2676300" cy="3277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4800"/>
            </a:lvl1pPr>
            <a:lvl2pPr lvl="1" rtl="0">
              <a:spcBef>
                <a:spcPts val="0"/>
              </a:spcBef>
              <a:spcAft>
                <a:spcPts val="0"/>
              </a:spcAft>
              <a:buNone/>
              <a:defRPr sz="4800"/>
            </a:lvl2pPr>
            <a:lvl3pPr lvl="2" rtl="0">
              <a:spcBef>
                <a:spcPts val="0"/>
              </a:spcBef>
              <a:spcAft>
                <a:spcPts val="0"/>
              </a:spcAft>
              <a:buNone/>
              <a:defRPr sz="4800"/>
            </a:lvl3pPr>
            <a:lvl4pPr lvl="3" rtl="0">
              <a:spcBef>
                <a:spcPts val="0"/>
              </a:spcBef>
              <a:spcAft>
                <a:spcPts val="0"/>
              </a:spcAft>
              <a:buNone/>
              <a:defRPr sz="4800"/>
            </a:lvl4pPr>
            <a:lvl5pPr lvl="4" rtl="0">
              <a:spcBef>
                <a:spcPts val="0"/>
              </a:spcBef>
              <a:spcAft>
                <a:spcPts val="0"/>
              </a:spcAft>
              <a:buNone/>
              <a:defRPr sz="4800"/>
            </a:lvl5pPr>
            <a:lvl6pPr lvl="5" rtl="0">
              <a:spcBef>
                <a:spcPts val="0"/>
              </a:spcBef>
              <a:spcAft>
                <a:spcPts val="0"/>
              </a:spcAft>
              <a:buNone/>
              <a:defRPr sz="4800"/>
            </a:lvl6pPr>
            <a:lvl7pPr lvl="6" rtl="0">
              <a:spcBef>
                <a:spcPts val="0"/>
              </a:spcBef>
              <a:spcAft>
                <a:spcPts val="0"/>
              </a:spcAft>
              <a:buNone/>
              <a:defRPr sz="4800"/>
            </a:lvl7pPr>
            <a:lvl8pPr lvl="7" rtl="0">
              <a:spcBef>
                <a:spcPts val="0"/>
              </a:spcBef>
              <a:spcAft>
                <a:spcPts val="0"/>
              </a:spcAft>
              <a:buNone/>
              <a:defRPr sz="4800"/>
            </a:lvl8pPr>
            <a:lvl9pPr lvl="8" rtl="0">
              <a:spcBef>
                <a:spcPts val="0"/>
              </a:spcBef>
              <a:spcAft>
                <a:spcPts val="0"/>
              </a:spcAft>
              <a:buNone/>
              <a:defRPr sz="4800"/>
            </a:lvl9pPr>
          </a:lstStyle>
          <a:p/>
        </p:txBody>
      </p:sp>
      <p:grpSp>
        <p:nvGrpSpPr>
          <p:cNvPr id="134" name="Google Shape;134;p29"/>
          <p:cNvGrpSpPr/>
          <p:nvPr/>
        </p:nvGrpSpPr>
        <p:grpSpPr>
          <a:xfrm>
            <a:off x="329730" y="281345"/>
            <a:ext cx="8628146" cy="4661127"/>
            <a:chOff x="329730" y="281345"/>
            <a:chExt cx="8628146" cy="4661127"/>
          </a:xfrm>
        </p:grpSpPr>
        <p:sp>
          <p:nvSpPr>
            <p:cNvPr id="135" name="Google Shape;135;p29"/>
            <p:cNvSpPr/>
            <p:nvPr/>
          </p:nvSpPr>
          <p:spPr>
            <a:xfrm>
              <a:off x="1794696" y="4843821"/>
              <a:ext cx="103324" cy="98651"/>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9"/>
            <p:cNvSpPr/>
            <p:nvPr/>
          </p:nvSpPr>
          <p:spPr>
            <a:xfrm>
              <a:off x="1199440" y="281345"/>
              <a:ext cx="168660" cy="161019"/>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9"/>
            <p:cNvSpPr/>
            <p:nvPr/>
          </p:nvSpPr>
          <p:spPr>
            <a:xfrm>
              <a:off x="329730" y="3776930"/>
              <a:ext cx="168660" cy="161019"/>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9"/>
            <p:cNvSpPr/>
            <p:nvPr/>
          </p:nvSpPr>
          <p:spPr>
            <a:xfrm>
              <a:off x="8789216" y="2959547"/>
              <a:ext cx="168660" cy="161019"/>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9"/>
            <p:cNvSpPr/>
            <p:nvPr/>
          </p:nvSpPr>
          <p:spPr>
            <a:xfrm>
              <a:off x="7412116" y="4682797"/>
              <a:ext cx="168660" cy="161019"/>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9"/>
            <p:cNvSpPr/>
            <p:nvPr/>
          </p:nvSpPr>
          <p:spPr>
            <a:xfrm>
              <a:off x="8789221" y="702534"/>
              <a:ext cx="103324" cy="98651"/>
            </a:xfrm>
            <a:custGeom>
              <a:rect b="b" l="l" r="r" t="t"/>
              <a:pathLst>
                <a:path extrusionOk="0" h="3140" w="3289">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4800"/>
              <a:buFont typeface="Amatic SC"/>
              <a:buNone/>
              <a:defRPr b="1" sz="4800">
                <a:solidFill>
                  <a:schemeClr val="lt1"/>
                </a:solidFill>
                <a:latin typeface="Amatic SC"/>
                <a:ea typeface="Amatic SC"/>
                <a:cs typeface="Amatic SC"/>
                <a:sym typeface="Amatic SC"/>
              </a:defRPr>
            </a:lvl1pPr>
            <a:lvl2pPr lvl="1">
              <a:spcBef>
                <a:spcPts val="0"/>
              </a:spcBef>
              <a:spcAft>
                <a:spcPts val="0"/>
              </a:spcAft>
              <a:buClr>
                <a:schemeClr val="lt1"/>
              </a:buClr>
              <a:buSzPts val="4800"/>
              <a:buFont typeface="Amatic SC"/>
              <a:buNone/>
              <a:defRPr b="1" sz="4800">
                <a:solidFill>
                  <a:schemeClr val="lt1"/>
                </a:solidFill>
                <a:latin typeface="Amatic SC"/>
                <a:ea typeface="Amatic SC"/>
                <a:cs typeface="Amatic SC"/>
                <a:sym typeface="Amatic SC"/>
              </a:defRPr>
            </a:lvl2pPr>
            <a:lvl3pPr lvl="2">
              <a:spcBef>
                <a:spcPts val="0"/>
              </a:spcBef>
              <a:spcAft>
                <a:spcPts val="0"/>
              </a:spcAft>
              <a:buClr>
                <a:schemeClr val="lt1"/>
              </a:buClr>
              <a:buSzPts val="4800"/>
              <a:buFont typeface="Amatic SC"/>
              <a:buNone/>
              <a:defRPr b="1" sz="4800">
                <a:solidFill>
                  <a:schemeClr val="lt1"/>
                </a:solidFill>
                <a:latin typeface="Amatic SC"/>
                <a:ea typeface="Amatic SC"/>
                <a:cs typeface="Amatic SC"/>
                <a:sym typeface="Amatic SC"/>
              </a:defRPr>
            </a:lvl3pPr>
            <a:lvl4pPr lvl="3">
              <a:spcBef>
                <a:spcPts val="0"/>
              </a:spcBef>
              <a:spcAft>
                <a:spcPts val="0"/>
              </a:spcAft>
              <a:buClr>
                <a:schemeClr val="lt1"/>
              </a:buClr>
              <a:buSzPts val="4800"/>
              <a:buFont typeface="Amatic SC"/>
              <a:buNone/>
              <a:defRPr b="1" sz="4800">
                <a:solidFill>
                  <a:schemeClr val="lt1"/>
                </a:solidFill>
                <a:latin typeface="Amatic SC"/>
                <a:ea typeface="Amatic SC"/>
                <a:cs typeface="Amatic SC"/>
                <a:sym typeface="Amatic SC"/>
              </a:defRPr>
            </a:lvl4pPr>
            <a:lvl5pPr lvl="4">
              <a:spcBef>
                <a:spcPts val="0"/>
              </a:spcBef>
              <a:spcAft>
                <a:spcPts val="0"/>
              </a:spcAft>
              <a:buClr>
                <a:schemeClr val="lt1"/>
              </a:buClr>
              <a:buSzPts val="4800"/>
              <a:buFont typeface="Amatic SC"/>
              <a:buNone/>
              <a:defRPr b="1" sz="4800">
                <a:solidFill>
                  <a:schemeClr val="lt1"/>
                </a:solidFill>
                <a:latin typeface="Amatic SC"/>
                <a:ea typeface="Amatic SC"/>
                <a:cs typeface="Amatic SC"/>
                <a:sym typeface="Amatic SC"/>
              </a:defRPr>
            </a:lvl5pPr>
            <a:lvl6pPr lvl="5">
              <a:spcBef>
                <a:spcPts val="0"/>
              </a:spcBef>
              <a:spcAft>
                <a:spcPts val="0"/>
              </a:spcAft>
              <a:buClr>
                <a:schemeClr val="lt1"/>
              </a:buClr>
              <a:buSzPts val="4800"/>
              <a:buFont typeface="Amatic SC"/>
              <a:buNone/>
              <a:defRPr b="1" sz="4800">
                <a:solidFill>
                  <a:schemeClr val="lt1"/>
                </a:solidFill>
                <a:latin typeface="Amatic SC"/>
                <a:ea typeface="Amatic SC"/>
                <a:cs typeface="Amatic SC"/>
                <a:sym typeface="Amatic SC"/>
              </a:defRPr>
            </a:lvl6pPr>
            <a:lvl7pPr lvl="6">
              <a:spcBef>
                <a:spcPts val="0"/>
              </a:spcBef>
              <a:spcAft>
                <a:spcPts val="0"/>
              </a:spcAft>
              <a:buClr>
                <a:schemeClr val="lt1"/>
              </a:buClr>
              <a:buSzPts val="4800"/>
              <a:buFont typeface="Amatic SC"/>
              <a:buNone/>
              <a:defRPr b="1" sz="4800">
                <a:solidFill>
                  <a:schemeClr val="lt1"/>
                </a:solidFill>
                <a:latin typeface="Amatic SC"/>
                <a:ea typeface="Amatic SC"/>
                <a:cs typeface="Amatic SC"/>
                <a:sym typeface="Amatic SC"/>
              </a:defRPr>
            </a:lvl7pPr>
            <a:lvl8pPr lvl="7">
              <a:spcBef>
                <a:spcPts val="0"/>
              </a:spcBef>
              <a:spcAft>
                <a:spcPts val="0"/>
              </a:spcAft>
              <a:buClr>
                <a:schemeClr val="lt1"/>
              </a:buClr>
              <a:buSzPts val="4800"/>
              <a:buFont typeface="Amatic SC"/>
              <a:buNone/>
              <a:defRPr b="1" sz="4800">
                <a:solidFill>
                  <a:schemeClr val="lt1"/>
                </a:solidFill>
                <a:latin typeface="Amatic SC"/>
                <a:ea typeface="Amatic SC"/>
                <a:cs typeface="Amatic SC"/>
                <a:sym typeface="Amatic SC"/>
              </a:defRPr>
            </a:lvl8pPr>
            <a:lvl9pPr lvl="8">
              <a:spcBef>
                <a:spcPts val="0"/>
              </a:spcBef>
              <a:spcAft>
                <a:spcPts val="0"/>
              </a:spcAft>
              <a:buClr>
                <a:schemeClr val="lt1"/>
              </a:buClr>
              <a:buSzPts val="4800"/>
              <a:buFont typeface="Amatic SC"/>
              <a:buNone/>
              <a:defRPr b="1" sz="4800">
                <a:solidFill>
                  <a:schemeClr val="lt1"/>
                </a:solidFill>
                <a:latin typeface="Amatic SC"/>
                <a:ea typeface="Amatic SC"/>
                <a:cs typeface="Amatic SC"/>
                <a:sym typeface="Amatic SC"/>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1pPr>
            <a:lvl2pPr indent="-317500" lvl="1" marL="914400">
              <a:lnSpc>
                <a:spcPct val="115000"/>
              </a:lnSpc>
              <a:spcBef>
                <a:spcPts val="1600"/>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2pPr>
            <a:lvl3pPr indent="-317500" lvl="2" marL="1371600">
              <a:lnSpc>
                <a:spcPct val="115000"/>
              </a:lnSpc>
              <a:spcBef>
                <a:spcPts val="1600"/>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3pPr>
            <a:lvl4pPr indent="-317500" lvl="3" marL="1828800">
              <a:lnSpc>
                <a:spcPct val="115000"/>
              </a:lnSpc>
              <a:spcBef>
                <a:spcPts val="1600"/>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4pPr>
            <a:lvl5pPr indent="-317500" lvl="4" marL="2286000">
              <a:lnSpc>
                <a:spcPct val="115000"/>
              </a:lnSpc>
              <a:spcBef>
                <a:spcPts val="1600"/>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5pPr>
            <a:lvl6pPr indent="-317500" lvl="5" marL="2743200">
              <a:lnSpc>
                <a:spcPct val="115000"/>
              </a:lnSpc>
              <a:spcBef>
                <a:spcPts val="1600"/>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6pPr>
            <a:lvl7pPr indent="-317500" lvl="6" marL="3200400">
              <a:lnSpc>
                <a:spcPct val="115000"/>
              </a:lnSpc>
              <a:spcBef>
                <a:spcPts val="1600"/>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7pPr>
            <a:lvl8pPr indent="-317500" lvl="7" marL="3657600">
              <a:lnSpc>
                <a:spcPct val="115000"/>
              </a:lnSpc>
              <a:spcBef>
                <a:spcPts val="1600"/>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8pPr>
            <a:lvl9pPr indent="-317500" lvl="8" marL="4114800">
              <a:lnSpc>
                <a:spcPct val="115000"/>
              </a:lnSpc>
              <a:spcBef>
                <a:spcPts val="1600"/>
              </a:spcBef>
              <a:spcAft>
                <a:spcPts val="1600"/>
              </a:spcAft>
              <a:buClr>
                <a:schemeClr val="lt1"/>
              </a:buClr>
              <a:buSzPts val="1400"/>
              <a:buFont typeface="Didact Gothic"/>
              <a:buChar char="■"/>
              <a:defRPr>
                <a:solidFill>
                  <a:schemeClr val="lt1"/>
                </a:solidFill>
                <a:latin typeface="Didact Gothic"/>
                <a:ea typeface="Didact Gothic"/>
                <a:cs typeface="Didact Gothic"/>
                <a:sym typeface="Didact Gothic"/>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30"/>
          <p:cNvSpPr txBox="1"/>
          <p:nvPr>
            <p:ph idx="4294967295" type="title"/>
          </p:nvPr>
        </p:nvSpPr>
        <p:spPr>
          <a:xfrm>
            <a:off x="1477250" y="966925"/>
            <a:ext cx="6419400" cy="160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300">
                <a:latin typeface="Beth Ellen"/>
                <a:ea typeface="Beth Ellen"/>
                <a:cs typeface="Beth Ellen"/>
                <a:sym typeface="Beth Ellen"/>
              </a:rPr>
              <a:t>Honors</a:t>
            </a:r>
            <a:r>
              <a:rPr lang="en" sz="6900">
                <a:latin typeface="Acme"/>
                <a:ea typeface="Acme"/>
                <a:cs typeface="Acme"/>
                <a:sym typeface="Acme"/>
              </a:rPr>
              <a:t> </a:t>
            </a:r>
            <a:endParaRPr sz="6900">
              <a:latin typeface="Acme"/>
              <a:ea typeface="Acme"/>
              <a:cs typeface="Acme"/>
              <a:sym typeface="Acme"/>
            </a:endParaRPr>
          </a:p>
          <a:p>
            <a:pPr indent="0" lvl="0" marL="0" rtl="0" algn="ctr">
              <a:spcBef>
                <a:spcPts val="0"/>
              </a:spcBef>
              <a:spcAft>
                <a:spcPts val="0"/>
              </a:spcAft>
              <a:buNone/>
            </a:pPr>
            <a:r>
              <a:rPr lang="en" sz="6900">
                <a:latin typeface="Acme"/>
                <a:ea typeface="Acme"/>
                <a:cs typeface="Acme"/>
                <a:sym typeface="Acme"/>
              </a:rPr>
              <a:t>English I Syllabus</a:t>
            </a:r>
            <a:endParaRPr sz="6900">
              <a:latin typeface="Acme"/>
              <a:ea typeface="Acme"/>
              <a:cs typeface="Acme"/>
              <a:sym typeface="Acme"/>
            </a:endParaRPr>
          </a:p>
          <a:p>
            <a:pPr indent="0" lvl="0" marL="0" rtl="0" algn="ctr">
              <a:spcBef>
                <a:spcPts val="0"/>
              </a:spcBef>
              <a:spcAft>
                <a:spcPts val="0"/>
              </a:spcAft>
              <a:buNone/>
            </a:pPr>
            <a:r>
              <a:rPr lang="en" sz="6900">
                <a:latin typeface="Acme"/>
                <a:ea typeface="Acme"/>
                <a:cs typeface="Acme"/>
                <a:sym typeface="Acme"/>
              </a:rPr>
              <a:t>Mrs. Hewitt</a:t>
            </a:r>
            <a:endParaRPr sz="6900">
              <a:latin typeface="Acme"/>
              <a:ea typeface="Acme"/>
              <a:cs typeface="Acme"/>
              <a:sym typeface="Acm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31"/>
          <p:cNvSpPr txBox="1"/>
          <p:nvPr>
            <p:ph idx="1" type="subTitle"/>
          </p:nvPr>
        </p:nvSpPr>
        <p:spPr>
          <a:xfrm flipH="1">
            <a:off x="4337775" y="3363000"/>
            <a:ext cx="4391400" cy="946200"/>
          </a:xfrm>
          <a:prstGeom prst="rect">
            <a:avLst/>
          </a:prstGeom>
          <a:noFill/>
        </p:spPr>
        <p:txBody>
          <a:bodyPr anchorCtr="0" anchor="b" bIns="91425" lIns="91425" spcFirstLastPara="1" rIns="91425" wrap="square" tIns="91425">
            <a:noAutofit/>
          </a:bodyPr>
          <a:lstStyle/>
          <a:p>
            <a:pPr indent="0" lvl="0" marL="0" rtl="0" algn="l">
              <a:spcBef>
                <a:spcPts val="0"/>
              </a:spcBef>
              <a:spcAft>
                <a:spcPts val="0"/>
              </a:spcAft>
              <a:buNone/>
            </a:pPr>
            <a:r>
              <a:rPr lang="en" sz="2300">
                <a:latin typeface="Inter Light"/>
                <a:ea typeface="Inter Light"/>
                <a:cs typeface="Inter Light"/>
                <a:sym typeface="Inter Light"/>
              </a:rPr>
              <a:t>			</a:t>
            </a:r>
            <a:endParaRPr sz="2300">
              <a:latin typeface="Inter Light"/>
              <a:ea typeface="Inter Light"/>
              <a:cs typeface="Inter Light"/>
              <a:sym typeface="Inter Light"/>
            </a:endParaRPr>
          </a:p>
          <a:p>
            <a:pPr indent="0" lvl="0" marL="0" rtl="0" algn="l">
              <a:spcBef>
                <a:spcPts val="1000"/>
              </a:spcBef>
              <a:spcAft>
                <a:spcPts val="0"/>
              </a:spcAft>
              <a:buNone/>
            </a:pPr>
            <a:r>
              <a:rPr lang="en" sz="2300" u="sng">
                <a:latin typeface="Inter"/>
                <a:ea typeface="Inter"/>
                <a:cs typeface="Inter"/>
                <a:sym typeface="Inter"/>
              </a:rPr>
              <a:t>Teacher Information</a:t>
            </a:r>
            <a:endParaRPr sz="2300" u="sng">
              <a:latin typeface="Inter"/>
              <a:ea typeface="Inter"/>
              <a:cs typeface="Inter"/>
              <a:sym typeface="Inter"/>
            </a:endParaRPr>
          </a:p>
          <a:p>
            <a:pPr indent="0" lvl="0" marL="0" rtl="0" algn="l">
              <a:spcBef>
                <a:spcPts val="1000"/>
              </a:spcBef>
              <a:spcAft>
                <a:spcPts val="0"/>
              </a:spcAft>
              <a:buNone/>
            </a:pPr>
            <a:r>
              <a:rPr lang="en" sz="2300">
                <a:latin typeface="Inter Light"/>
                <a:ea typeface="Inter Light"/>
                <a:cs typeface="Inter Light"/>
                <a:sym typeface="Inter Light"/>
              </a:rPr>
              <a:t>Name: Mrs. Hewitt</a:t>
            </a:r>
            <a:endParaRPr sz="2300">
              <a:latin typeface="Inter Light"/>
              <a:ea typeface="Inter Light"/>
              <a:cs typeface="Inter Light"/>
              <a:sym typeface="Inter Light"/>
            </a:endParaRPr>
          </a:p>
          <a:p>
            <a:pPr indent="0" lvl="0" marL="0" rtl="0" algn="l">
              <a:spcBef>
                <a:spcPts val="1000"/>
              </a:spcBef>
              <a:spcAft>
                <a:spcPts val="0"/>
              </a:spcAft>
              <a:buNone/>
            </a:pPr>
            <a:r>
              <a:rPr lang="en" sz="2300">
                <a:latin typeface="Inter Light"/>
                <a:ea typeface="Inter Light"/>
                <a:cs typeface="Inter Light"/>
                <a:sym typeface="Inter Light"/>
              </a:rPr>
              <a:t>Phone: 828.396.2188 ext. 386277</a:t>
            </a:r>
            <a:endParaRPr sz="2300">
              <a:latin typeface="Inter Light"/>
              <a:ea typeface="Inter Light"/>
              <a:cs typeface="Inter Light"/>
              <a:sym typeface="Inter Light"/>
            </a:endParaRPr>
          </a:p>
          <a:p>
            <a:pPr indent="0" lvl="0" marL="0" rtl="0" algn="l">
              <a:spcBef>
                <a:spcPts val="1000"/>
              </a:spcBef>
              <a:spcAft>
                <a:spcPts val="1000"/>
              </a:spcAft>
              <a:buNone/>
            </a:pPr>
            <a:r>
              <a:rPr lang="en" sz="2300">
                <a:latin typeface="Inter Light"/>
                <a:ea typeface="Inter Light"/>
                <a:cs typeface="Inter Light"/>
                <a:sym typeface="Inter Light"/>
              </a:rPr>
              <a:t>Email: ehewitt@caldwellschools.com</a:t>
            </a:r>
            <a:endParaRPr sz="2300">
              <a:latin typeface="Inter Light"/>
              <a:ea typeface="Inter Light"/>
              <a:cs typeface="Inter Light"/>
              <a:sym typeface="Inter Light"/>
            </a:endParaRPr>
          </a:p>
        </p:txBody>
      </p:sp>
      <p:sp>
        <p:nvSpPr>
          <p:cNvPr id="151" name="Google Shape;151;p31"/>
          <p:cNvSpPr txBox="1"/>
          <p:nvPr>
            <p:ph idx="4294967295" type="title"/>
          </p:nvPr>
        </p:nvSpPr>
        <p:spPr>
          <a:xfrm>
            <a:off x="514350" y="602200"/>
            <a:ext cx="8115300" cy="62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cme"/>
                <a:ea typeface="Acme"/>
                <a:cs typeface="Acme"/>
                <a:sym typeface="Acme"/>
              </a:rPr>
              <a:t>Basic Information</a:t>
            </a:r>
            <a:endParaRPr>
              <a:latin typeface="Acme"/>
              <a:ea typeface="Acme"/>
              <a:cs typeface="Acme"/>
              <a:sym typeface="Acme"/>
            </a:endParaRPr>
          </a:p>
        </p:txBody>
      </p:sp>
      <p:sp>
        <p:nvSpPr>
          <p:cNvPr id="152" name="Google Shape;152;p31"/>
          <p:cNvSpPr txBox="1"/>
          <p:nvPr>
            <p:ph idx="4294967295" type="body"/>
          </p:nvPr>
        </p:nvSpPr>
        <p:spPr>
          <a:xfrm>
            <a:off x="772000" y="1638300"/>
            <a:ext cx="3174600" cy="35052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n" sz="2300" u="sng">
                <a:latin typeface="Inter"/>
                <a:ea typeface="Inter"/>
                <a:cs typeface="Inter"/>
                <a:sym typeface="Inter"/>
              </a:rPr>
              <a:t>Course Information</a:t>
            </a:r>
            <a:r>
              <a:rPr lang="en" sz="2300">
                <a:latin typeface="Inter Light"/>
                <a:ea typeface="Inter Light"/>
                <a:cs typeface="Inter Light"/>
                <a:sym typeface="Inter Light"/>
              </a:rPr>
              <a:t>					</a:t>
            </a:r>
            <a:endParaRPr sz="2300">
              <a:latin typeface="Inter Light"/>
              <a:ea typeface="Inter Light"/>
              <a:cs typeface="Inter Light"/>
              <a:sym typeface="Inter Light"/>
            </a:endParaRPr>
          </a:p>
          <a:p>
            <a:pPr indent="0" lvl="0" marL="0" rtl="0" algn="l">
              <a:spcBef>
                <a:spcPts val="1000"/>
              </a:spcBef>
              <a:spcAft>
                <a:spcPts val="0"/>
              </a:spcAft>
              <a:buNone/>
            </a:pPr>
            <a:r>
              <a:rPr lang="en" sz="2300">
                <a:latin typeface="Inter Light"/>
                <a:ea typeface="Inter Light"/>
                <a:cs typeface="Inter Light"/>
                <a:sym typeface="Inter Light"/>
              </a:rPr>
              <a:t>English I (required for graduation)			</a:t>
            </a:r>
            <a:endParaRPr sz="2300">
              <a:latin typeface="Inter Light"/>
              <a:ea typeface="Inter Light"/>
              <a:cs typeface="Inter Light"/>
              <a:sym typeface="Inter Light"/>
            </a:endParaRPr>
          </a:p>
          <a:p>
            <a:pPr indent="0" lvl="0" marL="0" rtl="0" algn="l">
              <a:spcBef>
                <a:spcPts val="1000"/>
              </a:spcBef>
              <a:spcAft>
                <a:spcPts val="0"/>
              </a:spcAft>
              <a:buNone/>
            </a:pPr>
            <a:r>
              <a:rPr lang="en" sz="2300">
                <a:latin typeface="Inter Light"/>
                <a:ea typeface="Inter Light"/>
                <a:cs typeface="Inter Light"/>
                <a:sym typeface="Inter Light"/>
              </a:rPr>
              <a:t>Room No: 277						</a:t>
            </a:r>
            <a:endParaRPr sz="2300">
              <a:latin typeface="Inter Light"/>
              <a:ea typeface="Inter Light"/>
              <a:cs typeface="Inter Light"/>
              <a:sym typeface="Inter Light"/>
            </a:endParaRPr>
          </a:p>
          <a:p>
            <a:pPr indent="0" lvl="0" marL="0" rtl="0" algn="l">
              <a:spcBef>
                <a:spcPts val="1000"/>
              </a:spcBef>
              <a:spcAft>
                <a:spcPts val="0"/>
              </a:spcAft>
              <a:buNone/>
            </a:pPr>
            <a:r>
              <a:rPr lang="en" sz="2300">
                <a:latin typeface="Inter Light"/>
                <a:ea typeface="Inter Light"/>
                <a:cs typeface="Inter Light"/>
                <a:sym typeface="Inter Light"/>
              </a:rPr>
              <a:t>				</a:t>
            </a:r>
            <a:endParaRPr sz="2300">
              <a:latin typeface="Inter Light"/>
              <a:ea typeface="Inter Light"/>
              <a:cs typeface="Inter Light"/>
              <a:sym typeface="Inter Light"/>
            </a:endParaRPr>
          </a:p>
          <a:p>
            <a:pPr indent="0" lvl="0" marL="0" rtl="0" algn="l">
              <a:spcBef>
                <a:spcPts val="1000"/>
              </a:spcBef>
              <a:spcAft>
                <a:spcPts val="0"/>
              </a:spcAft>
              <a:buNone/>
            </a:pPr>
            <a:r>
              <a:t/>
            </a:r>
            <a:endParaRPr sz="2300">
              <a:latin typeface="Inter Light"/>
              <a:ea typeface="Inter Light"/>
              <a:cs typeface="Inter Light"/>
              <a:sym typeface="Inter Light"/>
            </a:endParaRPr>
          </a:p>
          <a:p>
            <a:pPr indent="0" lvl="0" marL="0" rtl="0" algn="l">
              <a:spcBef>
                <a:spcPts val="1000"/>
              </a:spcBef>
              <a:spcAft>
                <a:spcPts val="1000"/>
              </a:spcAft>
              <a:buNone/>
            </a:pPr>
            <a:r>
              <a:t/>
            </a:r>
            <a:endParaRPr sz="2300">
              <a:latin typeface="Inter Light"/>
              <a:ea typeface="Inter Light"/>
              <a:cs typeface="Inter Light"/>
              <a:sym typeface="Inter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2"/>
          <p:cNvSpPr txBox="1"/>
          <p:nvPr>
            <p:ph idx="4294967295" type="title"/>
          </p:nvPr>
        </p:nvSpPr>
        <p:spPr>
          <a:xfrm>
            <a:off x="361950" y="723075"/>
            <a:ext cx="8115300" cy="62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cme"/>
                <a:ea typeface="Acme"/>
                <a:cs typeface="Acme"/>
                <a:sym typeface="Acme"/>
              </a:rPr>
              <a:t>Contacting the Teacher</a:t>
            </a:r>
            <a:endParaRPr>
              <a:latin typeface="Acme"/>
              <a:ea typeface="Acme"/>
              <a:cs typeface="Acme"/>
              <a:sym typeface="Acme"/>
            </a:endParaRPr>
          </a:p>
        </p:txBody>
      </p:sp>
      <p:sp>
        <p:nvSpPr>
          <p:cNvPr id="158" name="Google Shape;158;p32"/>
          <p:cNvSpPr txBox="1"/>
          <p:nvPr>
            <p:ph idx="4294967295" type="body"/>
          </p:nvPr>
        </p:nvSpPr>
        <p:spPr>
          <a:xfrm>
            <a:off x="514350" y="1894725"/>
            <a:ext cx="8115300" cy="249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latin typeface="Inter"/>
                <a:ea typeface="Inter"/>
                <a:cs typeface="Inter"/>
                <a:sym typeface="Inter"/>
              </a:rPr>
              <a:t>During School Hours:</a:t>
            </a:r>
            <a:r>
              <a:rPr lang="en" sz="2000">
                <a:latin typeface="Inter Light"/>
                <a:ea typeface="Inter Light"/>
                <a:cs typeface="Inter Light"/>
                <a:sym typeface="Inter Light"/>
              </a:rPr>
              <a:t> Send me an email that contains your name, class period, &amp; other pertinent information like the assignment name or screenshots of the tech problem. </a:t>
            </a:r>
            <a:endParaRPr sz="2000">
              <a:latin typeface="Inter Light"/>
              <a:ea typeface="Inter Light"/>
              <a:cs typeface="Inter Light"/>
              <a:sym typeface="Inter Light"/>
            </a:endParaRPr>
          </a:p>
          <a:p>
            <a:pPr indent="0" lvl="0" marL="0" rtl="0" algn="l">
              <a:spcBef>
                <a:spcPts val="1600"/>
              </a:spcBef>
              <a:spcAft>
                <a:spcPts val="0"/>
              </a:spcAft>
              <a:buNone/>
            </a:pPr>
            <a:r>
              <a:rPr lang="en" sz="2500">
                <a:latin typeface="Inter"/>
                <a:ea typeface="Inter"/>
                <a:cs typeface="Inter"/>
                <a:sym typeface="Inter"/>
              </a:rPr>
              <a:t>Signed Off for the Night:</a:t>
            </a:r>
            <a:r>
              <a:rPr lang="en" sz="2000">
                <a:latin typeface="Inter Light"/>
                <a:ea typeface="Inter Light"/>
                <a:cs typeface="Inter Light"/>
                <a:sym typeface="Inter Light"/>
              </a:rPr>
              <a:t> If you email me after 4:00 pm, I will be signed off for the night &amp; will not respond until the morning.</a:t>
            </a:r>
            <a:endParaRPr sz="2000">
              <a:latin typeface="Inter Light"/>
              <a:ea typeface="Inter Light"/>
              <a:cs typeface="Inter Light"/>
              <a:sym typeface="Inter Light"/>
            </a:endParaRPr>
          </a:p>
          <a:p>
            <a:pPr indent="0" lvl="0" marL="0" rtl="0" algn="l">
              <a:spcBef>
                <a:spcPts val="1600"/>
              </a:spcBef>
              <a:spcAft>
                <a:spcPts val="0"/>
              </a:spcAft>
              <a:buNone/>
            </a:pPr>
            <a:r>
              <a:t/>
            </a:r>
            <a:endParaRPr sz="2000">
              <a:latin typeface="Inter Light"/>
              <a:ea typeface="Inter Light"/>
              <a:cs typeface="Inter Light"/>
              <a:sym typeface="Inter Light"/>
            </a:endParaRPr>
          </a:p>
          <a:p>
            <a:pPr indent="0" lvl="0" marL="0" rtl="0" algn="l">
              <a:spcBef>
                <a:spcPts val="1600"/>
              </a:spcBef>
              <a:spcAft>
                <a:spcPts val="1600"/>
              </a:spcAft>
              <a:buNone/>
            </a:pPr>
            <a:r>
              <a:t/>
            </a:r>
            <a:endParaRPr sz="2000">
              <a:latin typeface="Inter Light"/>
              <a:ea typeface="Inter Light"/>
              <a:cs typeface="Inter Light"/>
              <a:sym typeface="Inter Light"/>
            </a:endParaRPr>
          </a:p>
        </p:txBody>
      </p:sp>
      <p:pic>
        <p:nvPicPr>
          <p:cNvPr id="159" name="Google Shape;159;p32"/>
          <p:cNvPicPr preferRelativeResize="0"/>
          <p:nvPr/>
        </p:nvPicPr>
        <p:blipFill>
          <a:blip r:embed="rId3">
            <a:alphaModFix/>
          </a:blip>
          <a:stretch>
            <a:fillRect/>
          </a:stretch>
        </p:blipFill>
        <p:spPr>
          <a:xfrm>
            <a:off x="6902775" y="0"/>
            <a:ext cx="2089450" cy="20894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3"/>
          <p:cNvSpPr txBox="1"/>
          <p:nvPr>
            <p:ph idx="4294967295" type="title"/>
          </p:nvPr>
        </p:nvSpPr>
        <p:spPr>
          <a:xfrm>
            <a:off x="564150" y="239600"/>
            <a:ext cx="8115300" cy="62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latin typeface="Acme"/>
                <a:ea typeface="Acme"/>
                <a:cs typeface="Acme"/>
                <a:sym typeface="Acme"/>
              </a:rPr>
              <a:t>English I</a:t>
            </a:r>
            <a:endParaRPr sz="5000">
              <a:latin typeface="Acme"/>
              <a:ea typeface="Acme"/>
              <a:cs typeface="Acme"/>
              <a:sym typeface="Acme"/>
            </a:endParaRPr>
          </a:p>
        </p:txBody>
      </p:sp>
      <p:sp>
        <p:nvSpPr>
          <p:cNvPr id="165" name="Google Shape;165;p33"/>
          <p:cNvSpPr txBox="1"/>
          <p:nvPr>
            <p:ph idx="4294967295" type="body"/>
          </p:nvPr>
        </p:nvSpPr>
        <p:spPr>
          <a:xfrm>
            <a:off x="725200" y="1087800"/>
            <a:ext cx="7722000" cy="4055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latin typeface="Inter Light"/>
                <a:ea typeface="Inter Light"/>
                <a:cs typeface="Inter Light"/>
                <a:sym typeface="Inter Light"/>
              </a:rPr>
              <a:t>English I Honors provides a foundational study of literary genres- novels, short stories, poetry, drama, and literary nonfiction. Vocabulary, composition, grammar, and viewing skills are also incorporated in the course. Students will explore the literary genres </a:t>
            </a:r>
            <a:r>
              <a:rPr b="1" lang="en" sz="2000">
                <a:latin typeface="Inter"/>
                <a:ea typeface="Inter"/>
                <a:cs typeface="Inter"/>
                <a:sym typeface="Inter"/>
              </a:rPr>
              <a:t>more widely and deeply</a:t>
            </a:r>
            <a:r>
              <a:rPr lang="en" sz="2000">
                <a:latin typeface="Inter Light"/>
                <a:ea typeface="Inter Light"/>
                <a:cs typeface="Inter Light"/>
                <a:sym typeface="Inter Light"/>
              </a:rPr>
              <a:t>, including </a:t>
            </a:r>
            <a:r>
              <a:rPr b="1" lang="en" sz="2000">
                <a:latin typeface="Inter"/>
                <a:ea typeface="Inter"/>
                <a:cs typeface="Inter"/>
                <a:sym typeface="Inter"/>
              </a:rPr>
              <a:t>more challenging and /or complete</a:t>
            </a:r>
            <a:r>
              <a:rPr lang="en" sz="2000">
                <a:latin typeface="Inter Light"/>
                <a:ea typeface="Inter Light"/>
                <a:cs typeface="Inter Light"/>
                <a:sym typeface="Inter Light"/>
              </a:rPr>
              <a:t> print and non-print text.</a:t>
            </a:r>
            <a:endParaRPr sz="2000">
              <a:latin typeface="Inter Light"/>
              <a:ea typeface="Inter Light"/>
              <a:cs typeface="Inter Light"/>
              <a:sym typeface="Inter Light"/>
            </a:endParaRPr>
          </a:p>
          <a:p>
            <a:pPr indent="0" lvl="0" marL="0" rtl="0" algn="l">
              <a:lnSpc>
                <a:spcPct val="100000"/>
              </a:lnSpc>
              <a:spcBef>
                <a:spcPts val="1600"/>
              </a:spcBef>
              <a:spcAft>
                <a:spcPts val="0"/>
              </a:spcAft>
              <a:buNone/>
            </a:pPr>
            <a:r>
              <a:t/>
            </a:r>
            <a:endParaRPr sz="2000">
              <a:latin typeface="Inter Light"/>
              <a:ea typeface="Inter Light"/>
              <a:cs typeface="Inter Light"/>
              <a:sym typeface="Inter Light"/>
            </a:endParaRPr>
          </a:p>
          <a:p>
            <a:pPr indent="0" lvl="0" marL="0" rtl="0" algn="l">
              <a:lnSpc>
                <a:spcPct val="100000"/>
              </a:lnSpc>
              <a:spcBef>
                <a:spcPts val="1600"/>
              </a:spcBef>
              <a:spcAft>
                <a:spcPts val="0"/>
              </a:spcAft>
              <a:buNone/>
            </a:pPr>
            <a:r>
              <a:rPr lang="en" sz="2000">
                <a:latin typeface="Inter Light"/>
                <a:ea typeface="Inter Light"/>
                <a:cs typeface="Inter Light"/>
                <a:sym typeface="Inter Light"/>
              </a:rPr>
              <a:t> This is an </a:t>
            </a:r>
            <a:r>
              <a:rPr b="1" lang="en" sz="2000">
                <a:latin typeface="Inter"/>
                <a:ea typeface="Inter"/>
                <a:cs typeface="Inter"/>
                <a:sym typeface="Inter"/>
              </a:rPr>
              <a:t>accelerated course</a:t>
            </a:r>
            <a:r>
              <a:rPr lang="en" sz="2000">
                <a:latin typeface="Inter Light"/>
                <a:ea typeface="Inter Light"/>
                <a:cs typeface="Inter Light"/>
                <a:sym typeface="Inter Light"/>
              </a:rPr>
              <a:t> for students who want to continue their preparation for </a:t>
            </a:r>
            <a:r>
              <a:rPr b="1" lang="en" sz="2000">
                <a:latin typeface="Inter"/>
                <a:ea typeface="Inter"/>
                <a:cs typeface="Inter"/>
                <a:sym typeface="Inter"/>
              </a:rPr>
              <a:t>senior/college level courses</a:t>
            </a:r>
            <a:r>
              <a:rPr lang="en" sz="2000">
                <a:latin typeface="Inter Light"/>
                <a:ea typeface="Inter Light"/>
                <a:cs typeface="Inter Light"/>
                <a:sym typeface="Inter Light"/>
              </a:rPr>
              <a:t> in which students will complete </a:t>
            </a:r>
            <a:r>
              <a:rPr b="1" lang="en" sz="2000">
                <a:latin typeface="Inter"/>
                <a:ea typeface="Inter"/>
                <a:cs typeface="Inter"/>
                <a:sym typeface="Inter"/>
              </a:rPr>
              <a:t>extensive</a:t>
            </a:r>
            <a:r>
              <a:rPr lang="en" sz="2000">
                <a:latin typeface="Inter Light"/>
                <a:ea typeface="Inter Light"/>
                <a:cs typeface="Inter Light"/>
                <a:sym typeface="Inter Light"/>
              </a:rPr>
              <a:t> reading and writing assignments. Students will be expected to complete </a:t>
            </a:r>
            <a:r>
              <a:rPr b="1" lang="en" sz="2000">
                <a:latin typeface="Inter"/>
                <a:ea typeface="Inter"/>
                <a:cs typeface="Inter"/>
                <a:sym typeface="Inter"/>
              </a:rPr>
              <a:t>projects.</a:t>
            </a:r>
            <a:endParaRPr b="1" sz="2000">
              <a:latin typeface="Inter"/>
              <a:ea typeface="Inter"/>
              <a:cs typeface="Inter"/>
              <a:sym typeface="Inter"/>
            </a:endParaRPr>
          </a:p>
          <a:p>
            <a:pPr indent="0" lvl="0" marL="0" rtl="0" algn="l">
              <a:lnSpc>
                <a:spcPct val="100000"/>
              </a:lnSpc>
              <a:spcBef>
                <a:spcPts val="1600"/>
              </a:spcBef>
              <a:spcAft>
                <a:spcPts val="0"/>
              </a:spcAft>
              <a:buNone/>
            </a:pPr>
            <a:r>
              <a:t/>
            </a:r>
            <a:endParaRPr sz="2000">
              <a:latin typeface="Inter Light"/>
              <a:ea typeface="Inter Light"/>
              <a:cs typeface="Inter Light"/>
              <a:sym typeface="Inter Light"/>
            </a:endParaRPr>
          </a:p>
          <a:p>
            <a:pPr indent="0" lvl="0" marL="0" rtl="0" algn="l">
              <a:lnSpc>
                <a:spcPct val="100000"/>
              </a:lnSpc>
              <a:spcBef>
                <a:spcPts val="1600"/>
              </a:spcBef>
              <a:spcAft>
                <a:spcPts val="1600"/>
              </a:spcAft>
              <a:buNone/>
            </a:pPr>
            <a:r>
              <a:rPr lang="en" sz="2000">
                <a:latin typeface="Inter Light"/>
                <a:ea typeface="Inter Light"/>
                <a:cs typeface="Inter Light"/>
                <a:sym typeface="Inter Light"/>
              </a:rPr>
              <a:t> </a:t>
            </a:r>
            <a:endParaRPr sz="2000">
              <a:latin typeface="Inter Light"/>
              <a:ea typeface="Inter Light"/>
              <a:cs typeface="Inter Light"/>
              <a:sym typeface="Inter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4"/>
          <p:cNvSpPr txBox="1"/>
          <p:nvPr>
            <p:ph type="title"/>
          </p:nvPr>
        </p:nvSpPr>
        <p:spPr>
          <a:xfrm>
            <a:off x="752475" y="504825"/>
            <a:ext cx="7639200" cy="3027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5000" u="sng">
                <a:latin typeface="Acme"/>
                <a:ea typeface="Acme"/>
                <a:cs typeface="Acme"/>
                <a:sym typeface="Acme"/>
              </a:rPr>
              <a:t>Materials Needed</a:t>
            </a:r>
            <a:endParaRPr b="1" sz="5000" u="sng">
              <a:latin typeface="Acme"/>
              <a:ea typeface="Acme"/>
              <a:cs typeface="Acme"/>
              <a:sym typeface="Acme"/>
            </a:endParaRPr>
          </a:p>
          <a:p>
            <a:pPr indent="0" lvl="0" marL="0" rtl="0" algn="ctr">
              <a:spcBef>
                <a:spcPts val="0"/>
              </a:spcBef>
              <a:spcAft>
                <a:spcPts val="0"/>
              </a:spcAft>
              <a:buNone/>
            </a:pPr>
            <a:r>
              <a:t/>
            </a:r>
            <a:endParaRPr b="1" sz="2000" u="sng">
              <a:latin typeface="Acme"/>
              <a:ea typeface="Acme"/>
              <a:cs typeface="Acme"/>
              <a:sym typeface="Acme"/>
            </a:endParaRPr>
          </a:p>
          <a:p>
            <a:pPr indent="0" lvl="0" marL="0" rtl="0" algn="ctr">
              <a:spcBef>
                <a:spcPts val="0"/>
              </a:spcBef>
              <a:spcAft>
                <a:spcPts val="0"/>
              </a:spcAft>
              <a:buNone/>
            </a:pPr>
            <a:r>
              <a:rPr lang="en">
                <a:latin typeface="Acme"/>
                <a:ea typeface="Acme"/>
                <a:cs typeface="Acme"/>
                <a:sym typeface="Acme"/>
              </a:rPr>
              <a:t>1 composition notebook</a:t>
            </a:r>
            <a:endParaRPr>
              <a:latin typeface="Acme"/>
              <a:ea typeface="Acme"/>
              <a:cs typeface="Acme"/>
              <a:sym typeface="Acme"/>
            </a:endParaRPr>
          </a:p>
          <a:p>
            <a:pPr indent="0" lvl="0" marL="0" rtl="0" algn="ctr">
              <a:spcBef>
                <a:spcPts val="0"/>
              </a:spcBef>
              <a:spcAft>
                <a:spcPts val="0"/>
              </a:spcAft>
              <a:buNone/>
            </a:pPr>
            <a:r>
              <a:rPr lang="en">
                <a:latin typeface="Acme"/>
                <a:ea typeface="Acme"/>
                <a:cs typeface="Acme"/>
                <a:sym typeface="Acme"/>
              </a:rPr>
              <a:t>sticky notes</a:t>
            </a:r>
            <a:endParaRPr>
              <a:latin typeface="Acme"/>
              <a:ea typeface="Acme"/>
              <a:cs typeface="Acme"/>
              <a:sym typeface="Acme"/>
            </a:endParaRPr>
          </a:p>
          <a:p>
            <a:pPr indent="0" lvl="0" marL="0" rtl="0" algn="ctr">
              <a:spcBef>
                <a:spcPts val="0"/>
              </a:spcBef>
              <a:spcAft>
                <a:spcPts val="0"/>
              </a:spcAft>
              <a:buNone/>
            </a:pPr>
            <a:r>
              <a:rPr lang="en">
                <a:latin typeface="Acme"/>
                <a:ea typeface="Acme"/>
                <a:cs typeface="Acme"/>
                <a:sym typeface="Acme"/>
              </a:rPr>
              <a:t>Pens</a:t>
            </a:r>
            <a:endParaRPr>
              <a:latin typeface="Acme"/>
              <a:ea typeface="Acme"/>
              <a:cs typeface="Acme"/>
              <a:sym typeface="Acme"/>
            </a:endParaRPr>
          </a:p>
          <a:p>
            <a:pPr indent="0" lvl="0" marL="0" rtl="0" algn="ctr">
              <a:spcBef>
                <a:spcPts val="0"/>
              </a:spcBef>
              <a:spcAft>
                <a:spcPts val="0"/>
              </a:spcAft>
              <a:buNone/>
            </a:pPr>
            <a:r>
              <a:rPr lang="en">
                <a:latin typeface="Acme"/>
                <a:ea typeface="Acme"/>
                <a:cs typeface="Acme"/>
                <a:sym typeface="Acme"/>
              </a:rPr>
              <a:t>Pencils</a:t>
            </a:r>
            <a:endParaRPr>
              <a:latin typeface="Acme"/>
              <a:ea typeface="Acme"/>
              <a:cs typeface="Acme"/>
              <a:sym typeface="Acme"/>
            </a:endParaRPr>
          </a:p>
          <a:p>
            <a:pPr indent="0" lvl="0" marL="0" rtl="0" algn="ctr">
              <a:spcBef>
                <a:spcPts val="0"/>
              </a:spcBef>
              <a:spcAft>
                <a:spcPts val="0"/>
              </a:spcAft>
              <a:buNone/>
            </a:pPr>
            <a:r>
              <a:rPr lang="en">
                <a:latin typeface="Acme"/>
                <a:ea typeface="Acme"/>
                <a:cs typeface="Acme"/>
                <a:sym typeface="Acme"/>
              </a:rPr>
              <a:t> Highlighters</a:t>
            </a:r>
            <a:endParaRPr>
              <a:latin typeface="Acme"/>
              <a:ea typeface="Acme"/>
              <a:cs typeface="Acme"/>
              <a:sym typeface="Acme"/>
            </a:endParaRPr>
          </a:p>
          <a:p>
            <a:pPr indent="0" lvl="0" marL="0" rtl="0" algn="ctr">
              <a:spcBef>
                <a:spcPts val="0"/>
              </a:spcBef>
              <a:spcAft>
                <a:spcPts val="0"/>
              </a:spcAft>
              <a:buNone/>
            </a:pPr>
            <a:r>
              <a:rPr lang="en">
                <a:latin typeface="Acme"/>
                <a:ea typeface="Acme"/>
                <a:cs typeface="Acme"/>
                <a:sym typeface="Acme"/>
              </a:rPr>
              <a:t>1 pocket folder</a:t>
            </a:r>
            <a:endParaRPr>
              <a:latin typeface="Acme"/>
              <a:ea typeface="Acme"/>
              <a:cs typeface="Acme"/>
              <a:sym typeface="Acme"/>
            </a:endParaRPr>
          </a:p>
        </p:txBody>
      </p:sp>
      <p:pic>
        <p:nvPicPr>
          <p:cNvPr id="171" name="Google Shape;171;p34"/>
          <p:cNvPicPr preferRelativeResize="0"/>
          <p:nvPr/>
        </p:nvPicPr>
        <p:blipFill>
          <a:blip r:embed="rId3">
            <a:alphaModFix/>
          </a:blip>
          <a:stretch>
            <a:fillRect/>
          </a:stretch>
        </p:blipFill>
        <p:spPr>
          <a:xfrm>
            <a:off x="308900" y="1423525"/>
            <a:ext cx="3178000" cy="317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5"/>
          <p:cNvSpPr txBox="1"/>
          <p:nvPr>
            <p:ph idx="4294967295" type="title"/>
          </p:nvPr>
        </p:nvSpPr>
        <p:spPr>
          <a:xfrm>
            <a:off x="1402372" y="793450"/>
            <a:ext cx="5728800" cy="22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cme"/>
                <a:ea typeface="Acme"/>
                <a:cs typeface="Acme"/>
                <a:sym typeface="Acme"/>
              </a:rPr>
              <a:t>Class Structure</a:t>
            </a:r>
            <a:endParaRPr>
              <a:latin typeface="Acme"/>
              <a:ea typeface="Acme"/>
              <a:cs typeface="Acme"/>
              <a:sym typeface="Acme"/>
            </a:endParaRPr>
          </a:p>
        </p:txBody>
      </p:sp>
      <p:sp>
        <p:nvSpPr>
          <p:cNvPr id="177" name="Google Shape;177;p35"/>
          <p:cNvSpPr txBox="1"/>
          <p:nvPr>
            <p:ph idx="4294967295" type="body"/>
          </p:nvPr>
        </p:nvSpPr>
        <p:spPr>
          <a:xfrm>
            <a:off x="378675" y="1703975"/>
            <a:ext cx="8330700" cy="34395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2800">
                <a:latin typeface="Inter"/>
                <a:ea typeface="Inter"/>
                <a:cs typeface="Inter"/>
                <a:sym typeface="Inter"/>
              </a:rPr>
              <a:t>In this class, students will be expected to read, write, and speak every day. </a:t>
            </a:r>
            <a:endParaRPr sz="2800">
              <a:latin typeface="Inter"/>
              <a:ea typeface="Inter"/>
              <a:cs typeface="Inter"/>
              <a:sym typeface="Inter"/>
            </a:endParaRPr>
          </a:p>
          <a:p>
            <a:pPr indent="0" lvl="0" marL="0" rtl="0" algn="ctr">
              <a:spcBef>
                <a:spcPts val="1600"/>
              </a:spcBef>
              <a:spcAft>
                <a:spcPts val="0"/>
              </a:spcAft>
              <a:buNone/>
            </a:pPr>
            <a:r>
              <a:t/>
            </a:r>
            <a:endParaRPr sz="2800">
              <a:latin typeface="Inter"/>
              <a:ea typeface="Inter"/>
              <a:cs typeface="Inter"/>
              <a:sym typeface="Inter"/>
            </a:endParaRPr>
          </a:p>
          <a:p>
            <a:pPr indent="0" lvl="0" marL="0" rtl="0" algn="ctr">
              <a:spcBef>
                <a:spcPts val="1600"/>
              </a:spcBef>
              <a:spcAft>
                <a:spcPts val="1600"/>
              </a:spcAft>
              <a:buNone/>
            </a:pPr>
            <a:r>
              <a:t/>
            </a:r>
            <a:endParaRPr sz="2800">
              <a:latin typeface="Inter"/>
              <a:ea typeface="Inter"/>
              <a:cs typeface="Inter"/>
              <a:sym typeface="Inte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6"/>
          <p:cNvSpPr txBox="1"/>
          <p:nvPr>
            <p:ph idx="4294967295" type="title"/>
          </p:nvPr>
        </p:nvSpPr>
        <p:spPr>
          <a:xfrm>
            <a:off x="594075" y="506763"/>
            <a:ext cx="8115300" cy="62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cme"/>
                <a:ea typeface="Acme"/>
                <a:cs typeface="Acme"/>
                <a:sym typeface="Acme"/>
              </a:rPr>
              <a:t>Class Structure</a:t>
            </a:r>
            <a:endParaRPr>
              <a:latin typeface="Acme"/>
              <a:ea typeface="Acme"/>
              <a:cs typeface="Acme"/>
              <a:sym typeface="Acme"/>
            </a:endParaRPr>
          </a:p>
        </p:txBody>
      </p:sp>
      <p:sp>
        <p:nvSpPr>
          <p:cNvPr id="183" name="Google Shape;183;p36"/>
          <p:cNvSpPr txBox="1"/>
          <p:nvPr>
            <p:ph idx="4294967295" type="body"/>
          </p:nvPr>
        </p:nvSpPr>
        <p:spPr>
          <a:xfrm>
            <a:off x="378675" y="1703975"/>
            <a:ext cx="8330700" cy="34395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2800">
                <a:latin typeface="Inter"/>
                <a:ea typeface="Inter"/>
                <a:cs typeface="Inter"/>
                <a:sym typeface="Inter"/>
              </a:rPr>
              <a:t>I am not a lecturer, but I am a facilitator of learning in this classroom. With that being said, class discussions are essential and students should plan on participating. </a:t>
            </a:r>
            <a:endParaRPr sz="2800">
              <a:latin typeface="Inter"/>
              <a:ea typeface="Inter"/>
              <a:cs typeface="Inter"/>
              <a:sym typeface="Inter"/>
            </a:endParaRPr>
          </a:p>
          <a:p>
            <a:pPr indent="0" lvl="0" marL="0" rtl="0" algn="ctr">
              <a:spcBef>
                <a:spcPts val="1600"/>
              </a:spcBef>
              <a:spcAft>
                <a:spcPts val="0"/>
              </a:spcAft>
              <a:buNone/>
            </a:pPr>
            <a:r>
              <a:t/>
            </a:r>
            <a:endParaRPr sz="2800">
              <a:latin typeface="Inter"/>
              <a:ea typeface="Inter"/>
              <a:cs typeface="Inter"/>
              <a:sym typeface="Inter"/>
            </a:endParaRPr>
          </a:p>
          <a:p>
            <a:pPr indent="0" lvl="0" marL="0" rtl="0" algn="ctr">
              <a:spcBef>
                <a:spcPts val="1600"/>
              </a:spcBef>
              <a:spcAft>
                <a:spcPts val="1600"/>
              </a:spcAft>
              <a:buNone/>
            </a:pPr>
            <a:r>
              <a:t/>
            </a:r>
            <a:endParaRPr sz="2800">
              <a:latin typeface="Inter"/>
              <a:ea typeface="Inter"/>
              <a:cs typeface="Inter"/>
              <a:sym typeface="Inte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7"/>
          <p:cNvSpPr txBox="1"/>
          <p:nvPr>
            <p:ph idx="4294967295" type="title"/>
          </p:nvPr>
        </p:nvSpPr>
        <p:spPr>
          <a:xfrm>
            <a:off x="594075" y="439613"/>
            <a:ext cx="8115300" cy="62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cme"/>
                <a:ea typeface="Acme"/>
                <a:cs typeface="Acme"/>
                <a:sym typeface="Acme"/>
              </a:rPr>
              <a:t>Class Structure</a:t>
            </a:r>
            <a:endParaRPr>
              <a:latin typeface="Acme"/>
              <a:ea typeface="Acme"/>
              <a:cs typeface="Acme"/>
              <a:sym typeface="Acme"/>
            </a:endParaRPr>
          </a:p>
        </p:txBody>
      </p:sp>
      <p:sp>
        <p:nvSpPr>
          <p:cNvPr id="189" name="Google Shape;189;p37"/>
          <p:cNvSpPr txBox="1"/>
          <p:nvPr>
            <p:ph idx="4294967295" type="body"/>
          </p:nvPr>
        </p:nvSpPr>
        <p:spPr>
          <a:xfrm>
            <a:off x="378675" y="1703975"/>
            <a:ext cx="8330700" cy="34395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2800">
                <a:latin typeface="Inter"/>
                <a:ea typeface="Inter"/>
                <a:cs typeface="Inter"/>
                <a:sym typeface="Inter"/>
              </a:rPr>
              <a:t>We will cover novels, poems, plays, short stories, and informational texts in this course. </a:t>
            </a:r>
            <a:endParaRPr sz="2800">
              <a:latin typeface="Inter"/>
              <a:ea typeface="Inter"/>
              <a:cs typeface="Inter"/>
              <a:sym typeface="Inter"/>
            </a:endParaRPr>
          </a:p>
          <a:p>
            <a:pPr indent="0" lvl="0" marL="0" rtl="0" algn="ctr">
              <a:spcBef>
                <a:spcPts val="1600"/>
              </a:spcBef>
              <a:spcAft>
                <a:spcPts val="0"/>
              </a:spcAft>
              <a:buNone/>
            </a:pPr>
            <a:r>
              <a:t/>
            </a:r>
            <a:endParaRPr sz="2800">
              <a:latin typeface="Inter"/>
              <a:ea typeface="Inter"/>
              <a:cs typeface="Inter"/>
              <a:sym typeface="Inter"/>
            </a:endParaRPr>
          </a:p>
          <a:p>
            <a:pPr indent="0" lvl="0" marL="0" rtl="0" algn="ctr">
              <a:spcBef>
                <a:spcPts val="1600"/>
              </a:spcBef>
              <a:spcAft>
                <a:spcPts val="0"/>
              </a:spcAft>
              <a:buNone/>
            </a:pPr>
            <a:r>
              <a:t/>
            </a:r>
            <a:endParaRPr sz="2800">
              <a:latin typeface="Inter"/>
              <a:ea typeface="Inter"/>
              <a:cs typeface="Inter"/>
              <a:sym typeface="Inter"/>
            </a:endParaRPr>
          </a:p>
          <a:p>
            <a:pPr indent="0" lvl="0" marL="0" rtl="0" algn="ctr">
              <a:spcBef>
                <a:spcPts val="1600"/>
              </a:spcBef>
              <a:spcAft>
                <a:spcPts val="1600"/>
              </a:spcAft>
              <a:buNone/>
            </a:pPr>
            <a:r>
              <a:t/>
            </a:r>
            <a:endParaRPr sz="2800">
              <a:latin typeface="Inter"/>
              <a:ea typeface="Inter"/>
              <a:cs typeface="Inter"/>
              <a:sym typeface="Int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8"/>
          <p:cNvSpPr txBox="1"/>
          <p:nvPr>
            <p:ph idx="4294967295" type="title"/>
          </p:nvPr>
        </p:nvSpPr>
        <p:spPr>
          <a:xfrm>
            <a:off x="514350" y="439613"/>
            <a:ext cx="8115300" cy="62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cme"/>
                <a:ea typeface="Acme"/>
                <a:cs typeface="Acme"/>
                <a:sym typeface="Acme"/>
              </a:rPr>
              <a:t>Independent Reading</a:t>
            </a:r>
            <a:endParaRPr>
              <a:latin typeface="Acme"/>
              <a:ea typeface="Acme"/>
              <a:cs typeface="Acme"/>
              <a:sym typeface="Acme"/>
            </a:endParaRPr>
          </a:p>
        </p:txBody>
      </p:sp>
      <p:sp>
        <p:nvSpPr>
          <p:cNvPr id="195" name="Google Shape;195;p38"/>
          <p:cNvSpPr txBox="1"/>
          <p:nvPr>
            <p:ph idx="4294967295" type="body"/>
          </p:nvPr>
        </p:nvSpPr>
        <p:spPr>
          <a:xfrm>
            <a:off x="658050" y="1557825"/>
            <a:ext cx="7789200" cy="333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Inter"/>
                <a:ea typeface="Inter"/>
                <a:cs typeface="Inter"/>
                <a:sym typeface="Inter"/>
              </a:rPr>
              <a:t>In this class, you will be expected to be reading novels for enjoyment. You will be able to pick a novel of your choice and read it. Any “down” time during class will be spent reading, and we will have 30 minutes of dedicated reading time each Friday. </a:t>
            </a:r>
            <a:endParaRPr sz="2600">
              <a:latin typeface="Inter"/>
              <a:ea typeface="Inter"/>
              <a:cs typeface="Inter"/>
              <a:sym typeface="Inter"/>
            </a:endParaRPr>
          </a:p>
          <a:p>
            <a:pPr indent="0" lvl="0" marL="0" rtl="0" algn="l">
              <a:spcBef>
                <a:spcPts val="1600"/>
              </a:spcBef>
              <a:spcAft>
                <a:spcPts val="0"/>
              </a:spcAft>
              <a:buNone/>
            </a:pPr>
            <a:r>
              <a:t/>
            </a:r>
            <a:endParaRPr sz="2600">
              <a:latin typeface="Inter"/>
              <a:ea typeface="Inter"/>
              <a:cs typeface="Inter"/>
              <a:sym typeface="Inter"/>
            </a:endParaRPr>
          </a:p>
          <a:p>
            <a:pPr indent="0" lvl="0" marL="0" rtl="0" algn="l">
              <a:spcBef>
                <a:spcPts val="1600"/>
              </a:spcBef>
              <a:spcAft>
                <a:spcPts val="0"/>
              </a:spcAft>
              <a:buNone/>
            </a:pPr>
            <a:r>
              <a:t/>
            </a:r>
            <a:endParaRPr sz="2600">
              <a:latin typeface="Inter"/>
              <a:ea typeface="Inter"/>
              <a:cs typeface="Inter"/>
              <a:sym typeface="Inter"/>
            </a:endParaRPr>
          </a:p>
          <a:p>
            <a:pPr indent="0" lvl="0" marL="0" rtl="0" algn="l">
              <a:spcBef>
                <a:spcPts val="1600"/>
              </a:spcBef>
              <a:spcAft>
                <a:spcPts val="1600"/>
              </a:spcAft>
              <a:buNone/>
            </a:pPr>
            <a:r>
              <a:t/>
            </a:r>
            <a:endParaRPr sz="2600">
              <a:latin typeface="Inter"/>
              <a:ea typeface="Inter"/>
              <a:cs typeface="Inter"/>
              <a:sym typeface="Inte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9"/>
          <p:cNvSpPr txBox="1"/>
          <p:nvPr>
            <p:ph idx="4294967295" type="title"/>
          </p:nvPr>
        </p:nvSpPr>
        <p:spPr>
          <a:xfrm>
            <a:off x="246125" y="439613"/>
            <a:ext cx="8115300" cy="62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cme"/>
                <a:ea typeface="Acme"/>
                <a:cs typeface="Acme"/>
                <a:sym typeface="Acme"/>
              </a:rPr>
              <a:t>Independent Reading</a:t>
            </a:r>
            <a:endParaRPr>
              <a:latin typeface="Acme"/>
              <a:ea typeface="Acme"/>
              <a:cs typeface="Acme"/>
              <a:sym typeface="Acme"/>
            </a:endParaRPr>
          </a:p>
        </p:txBody>
      </p:sp>
      <p:sp>
        <p:nvSpPr>
          <p:cNvPr id="201" name="Google Shape;201;p39"/>
          <p:cNvSpPr txBox="1"/>
          <p:nvPr>
            <p:ph idx="1" type="subTitle"/>
          </p:nvPr>
        </p:nvSpPr>
        <p:spPr>
          <a:xfrm>
            <a:off x="2160500" y="2565371"/>
            <a:ext cx="4766400" cy="1499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sz="3200">
              <a:latin typeface="Inter"/>
              <a:ea typeface="Inter"/>
              <a:cs typeface="Inter"/>
              <a:sym typeface="Inter"/>
            </a:endParaRPr>
          </a:p>
          <a:p>
            <a:pPr indent="0" lvl="0" marL="0" rtl="0" algn="ctr">
              <a:spcBef>
                <a:spcPts val="1600"/>
              </a:spcBef>
              <a:spcAft>
                <a:spcPts val="0"/>
              </a:spcAft>
              <a:buNone/>
            </a:pPr>
            <a:r>
              <a:rPr lang="en" sz="3200">
                <a:latin typeface="Inter"/>
                <a:ea typeface="Inter"/>
                <a:cs typeface="Inter"/>
                <a:sym typeface="Inter"/>
              </a:rPr>
              <a:t>The most critical skill for academic success—and success later in life—is the ability to read well.</a:t>
            </a:r>
            <a:endParaRPr sz="3200">
              <a:latin typeface="Inter"/>
              <a:ea typeface="Inter"/>
              <a:cs typeface="Inter"/>
              <a:sym typeface="Inter"/>
            </a:endParaRPr>
          </a:p>
          <a:p>
            <a:pPr indent="0" lvl="0" marL="0" rtl="0" algn="ctr">
              <a:spcBef>
                <a:spcPts val="1600"/>
              </a:spcBef>
              <a:spcAft>
                <a:spcPts val="0"/>
              </a:spcAft>
              <a:buNone/>
            </a:pPr>
            <a:r>
              <a:t/>
            </a:r>
            <a:endParaRPr sz="3200">
              <a:latin typeface="Inter"/>
              <a:ea typeface="Inter"/>
              <a:cs typeface="Inter"/>
              <a:sym typeface="Inter"/>
            </a:endParaRPr>
          </a:p>
          <a:p>
            <a:pPr indent="0" lvl="0" marL="0" rtl="0" algn="ctr">
              <a:spcBef>
                <a:spcPts val="1600"/>
              </a:spcBef>
              <a:spcAft>
                <a:spcPts val="1600"/>
              </a:spcAft>
              <a:buNone/>
            </a:pPr>
            <a:r>
              <a:t/>
            </a:r>
            <a:endParaRPr sz="3200">
              <a:latin typeface="Inter"/>
              <a:ea typeface="Inter"/>
              <a:cs typeface="Inter"/>
              <a:sym typeface="Inte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40"/>
          <p:cNvSpPr txBox="1"/>
          <p:nvPr>
            <p:ph idx="4294967295" type="title"/>
          </p:nvPr>
        </p:nvSpPr>
        <p:spPr>
          <a:xfrm>
            <a:off x="246125" y="439613"/>
            <a:ext cx="8115300" cy="62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cme"/>
                <a:ea typeface="Acme"/>
                <a:cs typeface="Acme"/>
                <a:sym typeface="Acme"/>
              </a:rPr>
              <a:t>Independent Reading</a:t>
            </a:r>
            <a:endParaRPr>
              <a:latin typeface="Acme"/>
              <a:ea typeface="Acme"/>
              <a:cs typeface="Acme"/>
              <a:sym typeface="Acme"/>
            </a:endParaRPr>
          </a:p>
        </p:txBody>
      </p:sp>
      <p:sp>
        <p:nvSpPr>
          <p:cNvPr id="207" name="Google Shape;207;p40"/>
          <p:cNvSpPr txBox="1"/>
          <p:nvPr>
            <p:ph idx="4294967295" type="body"/>
          </p:nvPr>
        </p:nvSpPr>
        <p:spPr>
          <a:xfrm>
            <a:off x="644625" y="1329525"/>
            <a:ext cx="7815900" cy="333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Inter"/>
                <a:ea typeface="Inter"/>
                <a:cs typeface="Inter"/>
                <a:sym typeface="Inter"/>
              </a:rPr>
              <a:t>Note- My classroom library is stocked with 700+ books of varied genres, classic to contemporary. Some works available in my classroom library may contain mature themes and controversial subject matter. Please discuss your independent reading choices with your parents to ensure that your  choices coincide with individual maturity and parent/guardian expectations. Students are not required to continue reading works they find objectionable.</a:t>
            </a:r>
            <a:endParaRPr sz="2100">
              <a:latin typeface="Inter"/>
              <a:ea typeface="Inter"/>
              <a:cs typeface="Inter"/>
              <a:sym typeface="Inter"/>
            </a:endParaRPr>
          </a:p>
          <a:p>
            <a:pPr indent="0" lvl="0" marL="0" rtl="0" algn="ctr">
              <a:spcBef>
                <a:spcPts val="1600"/>
              </a:spcBef>
              <a:spcAft>
                <a:spcPts val="0"/>
              </a:spcAft>
              <a:buNone/>
            </a:pPr>
            <a:r>
              <a:t/>
            </a:r>
            <a:endParaRPr sz="2100">
              <a:latin typeface="Inter"/>
              <a:ea typeface="Inter"/>
              <a:cs typeface="Inter"/>
              <a:sym typeface="Inter"/>
            </a:endParaRPr>
          </a:p>
          <a:p>
            <a:pPr indent="0" lvl="0" marL="0" rtl="0" algn="ctr">
              <a:spcBef>
                <a:spcPts val="1600"/>
              </a:spcBef>
              <a:spcAft>
                <a:spcPts val="1600"/>
              </a:spcAft>
              <a:buNone/>
            </a:pPr>
            <a:r>
              <a:t/>
            </a:r>
            <a:endParaRPr sz="2100">
              <a:latin typeface="Inter"/>
              <a:ea typeface="Inter"/>
              <a:cs typeface="Inter"/>
              <a:sym typeface="Inte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41"/>
          <p:cNvSpPr txBox="1"/>
          <p:nvPr>
            <p:ph idx="4294967295" type="title"/>
          </p:nvPr>
        </p:nvSpPr>
        <p:spPr>
          <a:xfrm>
            <a:off x="246125" y="439613"/>
            <a:ext cx="8115300" cy="62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cme"/>
                <a:ea typeface="Acme"/>
                <a:cs typeface="Acme"/>
                <a:sym typeface="Acme"/>
              </a:rPr>
              <a:t>Assessments and Grading</a:t>
            </a:r>
            <a:endParaRPr>
              <a:latin typeface="Acme"/>
              <a:ea typeface="Acme"/>
              <a:cs typeface="Acme"/>
              <a:sym typeface="Acme"/>
            </a:endParaRPr>
          </a:p>
        </p:txBody>
      </p:sp>
      <p:sp>
        <p:nvSpPr>
          <p:cNvPr id="213" name="Google Shape;213;p41"/>
          <p:cNvSpPr txBox="1"/>
          <p:nvPr>
            <p:ph idx="4294967295" type="body"/>
          </p:nvPr>
        </p:nvSpPr>
        <p:spPr>
          <a:xfrm>
            <a:off x="514350" y="1557825"/>
            <a:ext cx="8115300" cy="333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Inter Light"/>
                <a:ea typeface="Inter Light"/>
                <a:cs typeface="Inter Light"/>
                <a:sym typeface="Inter Light"/>
              </a:rPr>
              <a:t>Grades will be taken daily. I will update PowerSchool at least weekly by 5pm on Fridays. </a:t>
            </a:r>
            <a:endParaRPr sz="2600">
              <a:latin typeface="Inter Light"/>
              <a:ea typeface="Inter Light"/>
              <a:cs typeface="Inter Light"/>
              <a:sym typeface="Inter Light"/>
            </a:endParaRPr>
          </a:p>
          <a:p>
            <a:pPr indent="0" lvl="0" marL="0" rtl="0" algn="ctr">
              <a:spcBef>
                <a:spcPts val="1600"/>
              </a:spcBef>
              <a:spcAft>
                <a:spcPts val="0"/>
              </a:spcAft>
              <a:buNone/>
            </a:pPr>
            <a:r>
              <a:rPr lang="en" sz="2600">
                <a:latin typeface="Inter"/>
                <a:ea typeface="Inter"/>
                <a:cs typeface="Inter"/>
                <a:sym typeface="Inter"/>
              </a:rPr>
              <a:t>Grades will be weighted as follows: </a:t>
            </a:r>
            <a:endParaRPr sz="2600">
              <a:latin typeface="Inter"/>
              <a:ea typeface="Inter"/>
              <a:cs typeface="Inter"/>
              <a:sym typeface="Inter"/>
            </a:endParaRPr>
          </a:p>
          <a:p>
            <a:pPr indent="-393700" lvl="0" marL="457200" rtl="0" algn="ctr">
              <a:spcBef>
                <a:spcPts val="1600"/>
              </a:spcBef>
              <a:spcAft>
                <a:spcPts val="0"/>
              </a:spcAft>
              <a:buSzPts val="2600"/>
              <a:buFont typeface="Inter Light"/>
              <a:buChar char="●"/>
            </a:pPr>
            <a:r>
              <a:rPr lang="en" sz="2600">
                <a:latin typeface="Inter Light"/>
                <a:ea typeface="Inter Light"/>
                <a:cs typeface="Inter Light"/>
                <a:sym typeface="Inter Light"/>
              </a:rPr>
              <a:t>Major Assignments: 50%</a:t>
            </a:r>
            <a:endParaRPr sz="2600">
              <a:latin typeface="Inter Light"/>
              <a:ea typeface="Inter Light"/>
              <a:cs typeface="Inter Light"/>
              <a:sym typeface="Inter Light"/>
            </a:endParaRPr>
          </a:p>
          <a:p>
            <a:pPr indent="-393700" lvl="0" marL="457200" rtl="0" algn="ctr">
              <a:spcBef>
                <a:spcPts val="0"/>
              </a:spcBef>
              <a:spcAft>
                <a:spcPts val="0"/>
              </a:spcAft>
              <a:buSzPts val="2600"/>
              <a:buFont typeface="Inter Light"/>
              <a:buChar char="●"/>
            </a:pPr>
            <a:r>
              <a:rPr lang="en" sz="2600">
                <a:latin typeface="Inter Light"/>
                <a:ea typeface="Inter Light"/>
                <a:cs typeface="Inter Light"/>
                <a:sym typeface="Inter Light"/>
              </a:rPr>
              <a:t>Minor Assignments: 40%</a:t>
            </a:r>
            <a:endParaRPr sz="2600">
              <a:latin typeface="Inter Light"/>
              <a:ea typeface="Inter Light"/>
              <a:cs typeface="Inter Light"/>
              <a:sym typeface="Inter Light"/>
            </a:endParaRPr>
          </a:p>
          <a:p>
            <a:pPr indent="-393700" lvl="0" marL="457200" rtl="0" algn="ctr">
              <a:spcBef>
                <a:spcPts val="0"/>
              </a:spcBef>
              <a:spcAft>
                <a:spcPts val="0"/>
              </a:spcAft>
              <a:buSzPts val="2600"/>
              <a:buFont typeface="Inter Light"/>
              <a:buChar char="●"/>
            </a:pPr>
            <a:r>
              <a:rPr lang="en" sz="2600">
                <a:latin typeface="Inter Light"/>
                <a:ea typeface="Inter Light"/>
                <a:cs typeface="Inter Light"/>
                <a:sym typeface="Inter Light"/>
              </a:rPr>
              <a:t>Homework: 10%</a:t>
            </a:r>
            <a:endParaRPr sz="2600">
              <a:latin typeface="Inter Light"/>
              <a:ea typeface="Inter Light"/>
              <a:cs typeface="Inter Light"/>
              <a:sym typeface="Inter Light"/>
            </a:endParaRPr>
          </a:p>
          <a:p>
            <a:pPr indent="0" lvl="0" marL="0" rtl="0" algn="ctr">
              <a:spcBef>
                <a:spcPts val="1600"/>
              </a:spcBef>
              <a:spcAft>
                <a:spcPts val="0"/>
              </a:spcAft>
              <a:buNone/>
            </a:pPr>
            <a:r>
              <a:t/>
            </a:r>
            <a:endParaRPr sz="2600">
              <a:latin typeface="Inter Light"/>
              <a:ea typeface="Inter Light"/>
              <a:cs typeface="Inter Light"/>
              <a:sym typeface="Inter Light"/>
            </a:endParaRPr>
          </a:p>
          <a:p>
            <a:pPr indent="0" lvl="0" marL="0" rtl="0" algn="ctr">
              <a:spcBef>
                <a:spcPts val="1600"/>
              </a:spcBef>
              <a:spcAft>
                <a:spcPts val="1600"/>
              </a:spcAft>
              <a:buNone/>
            </a:pPr>
            <a:r>
              <a:t/>
            </a:r>
            <a:endParaRPr sz="2600">
              <a:latin typeface="Inter Light"/>
              <a:ea typeface="Inter Light"/>
              <a:cs typeface="Inter Light"/>
              <a:sym typeface="Inter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2"/>
          <p:cNvSpPr txBox="1"/>
          <p:nvPr>
            <p:ph idx="4294967295" type="title"/>
          </p:nvPr>
        </p:nvSpPr>
        <p:spPr>
          <a:xfrm>
            <a:off x="246125" y="439613"/>
            <a:ext cx="8115300" cy="62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cme"/>
                <a:ea typeface="Acme"/>
                <a:cs typeface="Acme"/>
                <a:sym typeface="Acme"/>
              </a:rPr>
              <a:t>Exam Exemptions</a:t>
            </a:r>
            <a:endParaRPr>
              <a:latin typeface="Acme"/>
              <a:ea typeface="Acme"/>
              <a:cs typeface="Acme"/>
              <a:sym typeface="Acme"/>
            </a:endParaRPr>
          </a:p>
        </p:txBody>
      </p:sp>
      <p:sp>
        <p:nvSpPr>
          <p:cNvPr id="219" name="Google Shape;219;p42"/>
          <p:cNvSpPr txBox="1"/>
          <p:nvPr>
            <p:ph idx="4294967295" type="body"/>
          </p:nvPr>
        </p:nvSpPr>
        <p:spPr>
          <a:xfrm>
            <a:off x="150" y="1289225"/>
            <a:ext cx="9144000" cy="38544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Inter"/>
                <a:ea typeface="Inter"/>
                <a:cs typeface="Inter"/>
                <a:sym typeface="Inter"/>
              </a:rPr>
              <a:t>English I has a teacher-made exam. </a:t>
            </a:r>
            <a:endParaRPr sz="2100">
              <a:latin typeface="Inter"/>
              <a:ea typeface="Inter"/>
              <a:cs typeface="Inter"/>
              <a:sym typeface="Inter"/>
            </a:endParaRPr>
          </a:p>
          <a:p>
            <a:pPr indent="0" lvl="0" marL="0" rtl="0" algn="ctr">
              <a:spcBef>
                <a:spcPts val="0"/>
              </a:spcBef>
              <a:spcAft>
                <a:spcPts val="0"/>
              </a:spcAft>
              <a:buNone/>
            </a:pPr>
            <a:r>
              <a:rPr lang="en" sz="2100">
                <a:latin typeface="Inter"/>
                <a:ea typeface="Inter"/>
                <a:cs typeface="Inter"/>
                <a:sym typeface="Inter"/>
              </a:rPr>
              <a:t>For any high school class that does NOT have an associated state-mandated test required as the final exam, students may be exempt from the teacher-made final exams if they meet the following attendance criteria:</a:t>
            </a:r>
            <a:endParaRPr sz="2100">
              <a:latin typeface="Inter"/>
              <a:ea typeface="Inter"/>
              <a:cs typeface="Inter"/>
              <a:sym typeface="Inter"/>
            </a:endParaRPr>
          </a:p>
          <a:p>
            <a:pPr indent="0" lvl="0" marL="0" rtl="0" algn="ctr">
              <a:spcBef>
                <a:spcPts val="0"/>
              </a:spcBef>
              <a:spcAft>
                <a:spcPts val="0"/>
              </a:spcAft>
              <a:buNone/>
            </a:pPr>
            <a:r>
              <a:rPr lang="en" sz="2100">
                <a:latin typeface="Inter"/>
                <a:ea typeface="Inter"/>
                <a:cs typeface="Inter"/>
                <a:sym typeface="Inter"/>
              </a:rPr>
              <a:t>1. Course average of A and class absences not exceeding two absences (excused and unexcused combined);</a:t>
            </a:r>
            <a:endParaRPr sz="2100">
              <a:latin typeface="Inter"/>
              <a:ea typeface="Inter"/>
              <a:cs typeface="Inter"/>
              <a:sym typeface="Inter"/>
            </a:endParaRPr>
          </a:p>
          <a:p>
            <a:pPr indent="0" lvl="0" marL="0" rtl="0" algn="ctr">
              <a:spcBef>
                <a:spcPts val="0"/>
              </a:spcBef>
              <a:spcAft>
                <a:spcPts val="0"/>
              </a:spcAft>
              <a:buNone/>
            </a:pPr>
            <a:r>
              <a:rPr lang="en" sz="2100">
                <a:latin typeface="Inter"/>
                <a:ea typeface="Inter"/>
                <a:cs typeface="Inter"/>
                <a:sym typeface="Inter"/>
              </a:rPr>
              <a:t>2. Course average of B and class absence not exceeding one absence (excused or unexcused); or</a:t>
            </a:r>
            <a:endParaRPr sz="2100">
              <a:latin typeface="Inter"/>
              <a:ea typeface="Inter"/>
              <a:cs typeface="Inter"/>
              <a:sym typeface="Inter"/>
            </a:endParaRPr>
          </a:p>
          <a:p>
            <a:pPr indent="0" lvl="0" marL="0" rtl="0" algn="ctr">
              <a:spcBef>
                <a:spcPts val="0"/>
              </a:spcBef>
              <a:spcAft>
                <a:spcPts val="0"/>
              </a:spcAft>
              <a:buNone/>
            </a:pPr>
            <a:r>
              <a:rPr lang="en" sz="2100">
                <a:latin typeface="Inter"/>
                <a:ea typeface="Inter"/>
                <a:cs typeface="Inter"/>
                <a:sym typeface="Inter"/>
              </a:rPr>
              <a:t>3. Course average of C and no class absences of any kind</a:t>
            </a:r>
            <a:endParaRPr sz="2100">
              <a:latin typeface="Inter"/>
              <a:ea typeface="Inter"/>
              <a:cs typeface="Inter"/>
              <a:sym typeface="Inte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3"/>
          <p:cNvSpPr txBox="1"/>
          <p:nvPr>
            <p:ph idx="4294967295" type="title"/>
          </p:nvPr>
        </p:nvSpPr>
        <p:spPr>
          <a:xfrm>
            <a:off x="246125" y="439613"/>
            <a:ext cx="8115300" cy="62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cme"/>
                <a:ea typeface="Acme"/>
                <a:cs typeface="Acme"/>
                <a:sym typeface="Acme"/>
              </a:rPr>
              <a:t>Exam Exemptions</a:t>
            </a:r>
            <a:endParaRPr>
              <a:latin typeface="Acme"/>
              <a:ea typeface="Acme"/>
              <a:cs typeface="Acme"/>
              <a:sym typeface="Acme"/>
            </a:endParaRPr>
          </a:p>
        </p:txBody>
      </p:sp>
      <p:sp>
        <p:nvSpPr>
          <p:cNvPr id="225" name="Google Shape;225;p43"/>
          <p:cNvSpPr txBox="1"/>
          <p:nvPr>
            <p:ph idx="4294967295" type="body"/>
          </p:nvPr>
        </p:nvSpPr>
        <p:spPr>
          <a:xfrm>
            <a:off x="778900" y="1195225"/>
            <a:ext cx="7582500" cy="39483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Inter"/>
                <a:ea typeface="Inter"/>
                <a:cs typeface="Inter"/>
                <a:sym typeface="Inter"/>
              </a:rPr>
              <a:t>A student’s course average shall be determined by equal weighting of the two nine-week grading periods.</a:t>
            </a:r>
            <a:endParaRPr sz="2100">
              <a:latin typeface="Inter"/>
              <a:ea typeface="Inter"/>
              <a:cs typeface="Inter"/>
              <a:sym typeface="Inter"/>
            </a:endParaRPr>
          </a:p>
          <a:p>
            <a:pPr indent="0" lvl="0" marL="0" rtl="0" algn="ctr">
              <a:spcBef>
                <a:spcPts val="0"/>
              </a:spcBef>
              <a:spcAft>
                <a:spcPts val="0"/>
              </a:spcAft>
              <a:buNone/>
            </a:pPr>
            <a:r>
              <a:t/>
            </a:r>
            <a:endParaRPr sz="2100">
              <a:latin typeface="Inter"/>
              <a:ea typeface="Inter"/>
              <a:cs typeface="Inter"/>
              <a:sym typeface="Inter"/>
            </a:endParaRPr>
          </a:p>
          <a:p>
            <a:pPr indent="0" lvl="0" marL="0" rtl="0" algn="ctr">
              <a:spcBef>
                <a:spcPts val="0"/>
              </a:spcBef>
              <a:spcAft>
                <a:spcPts val="0"/>
              </a:spcAft>
              <a:buNone/>
            </a:pPr>
            <a:r>
              <a:rPr lang="en" sz="2100">
                <a:latin typeface="Inter"/>
                <a:ea typeface="Inter"/>
                <a:cs typeface="Inter"/>
                <a:sym typeface="Inter"/>
              </a:rPr>
              <a:t>Additionally, for teacher-made exam exemption purposes only, three tardies to class count as one class absence.</a:t>
            </a:r>
            <a:endParaRPr sz="2100">
              <a:latin typeface="Inter"/>
              <a:ea typeface="Inter"/>
              <a:cs typeface="Inter"/>
              <a:sym typeface="Inter"/>
            </a:endParaRPr>
          </a:p>
          <a:p>
            <a:pPr indent="0" lvl="0" marL="0" rtl="0" algn="ctr">
              <a:spcBef>
                <a:spcPts val="0"/>
              </a:spcBef>
              <a:spcAft>
                <a:spcPts val="0"/>
              </a:spcAft>
              <a:buNone/>
            </a:pPr>
            <a:r>
              <a:t/>
            </a:r>
            <a:endParaRPr sz="2100">
              <a:latin typeface="Inter"/>
              <a:ea typeface="Inter"/>
              <a:cs typeface="Inter"/>
              <a:sym typeface="Inter"/>
            </a:endParaRPr>
          </a:p>
          <a:p>
            <a:pPr indent="0" lvl="0" marL="0" rtl="0" algn="ctr">
              <a:spcBef>
                <a:spcPts val="0"/>
              </a:spcBef>
              <a:spcAft>
                <a:spcPts val="0"/>
              </a:spcAft>
              <a:buNone/>
            </a:pPr>
            <a:r>
              <a:rPr lang="en" sz="2100">
                <a:latin typeface="Inter"/>
                <a:ea typeface="Inter"/>
                <a:cs typeface="Inter"/>
                <a:sym typeface="Inter"/>
              </a:rPr>
              <a:t>Absences due to disability or for religious observance or school sponsored field trips will not be included in determining the cumulative days absent in a course for purposes of exam exemption.</a:t>
            </a:r>
            <a:endParaRPr sz="2100">
              <a:latin typeface="Inter"/>
              <a:ea typeface="Inter"/>
              <a:cs typeface="Inter"/>
              <a:sym typeface="Inter"/>
            </a:endParaRPr>
          </a:p>
          <a:p>
            <a:pPr indent="0" lvl="0" marL="0" rtl="0" algn="ctr">
              <a:spcBef>
                <a:spcPts val="0"/>
              </a:spcBef>
              <a:spcAft>
                <a:spcPts val="0"/>
              </a:spcAft>
              <a:buNone/>
            </a:pPr>
            <a:r>
              <a:t/>
            </a:r>
            <a:endParaRPr sz="2100">
              <a:latin typeface="Inter"/>
              <a:ea typeface="Inter"/>
              <a:cs typeface="Inter"/>
              <a:sym typeface="Inter"/>
            </a:endParaRPr>
          </a:p>
          <a:p>
            <a:pPr indent="0" lvl="0" marL="0" rtl="0" algn="ctr">
              <a:spcBef>
                <a:spcPts val="0"/>
              </a:spcBef>
              <a:spcAft>
                <a:spcPts val="0"/>
              </a:spcAft>
              <a:buNone/>
            </a:pPr>
            <a:r>
              <a:t/>
            </a:r>
            <a:endParaRPr sz="2100">
              <a:latin typeface="Inter"/>
              <a:ea typeface="Inter"/>
              <a:cs typeface="Inter"/>
              <a:sym typeface="Inter"/>
            </a:endParaRPr>
          </a:p>
          <a:p>
            <a:pPr indent="0" lvl="0" marL="0" rtl="0" algn="ctr">
              <a:spcBef>
                <a:spcPts val="0"/>
              </a:spcBef>
              <a:spcAft>
                <a:spcPts val="0"/>
              </a:spcAft>
              <a:buNone/>
            </a:pPr>
            <a:r>
              <a:t/>
            </a:r>
            <a:endParaRPr sz="2100">
              <a:latin typeface="Inter"/>
              <a:ea typeface="Inter"/>
              <a:cs typeface="Inter"/>
              <a:sym typeface="Inter"/>
            </a:endParaRPr>
          </a:p>
          <a:p>
            <a:pPr indent="0" lvl="0" marL="0" rtl="0" algn="ctr">
              <a:spcBef>
                <a:spcPts val="0"/>
              </a:spcBef>
              <a:spcAft>
                <a:spcPts val="0"/>
              </a:spcAft>
              <a:buNone/>
            </a:pPr>
            <a:r>
              <a:t/>
            </a:r>
            <a:endParaRPr sz="2100">
              <a:latin typeface="Inter"/>
              <a:ea typeface="Inter"/>
              <a:cs typeface="Inter"/>
              <a:sym typeface="Inte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4"/>
          <p:cNvSpPr txBox="1"/>
          <p:nvPr>
            <p:ph type="title"/>
          </p:nvPr>
        </p:nvSpPr>
        <p:spPr>
          <a:xfrm>
            <a:off x="752475" y="504825"/>
            <a:ext cx="7639200" cy="45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cme"/>
                <a:ea typeface="Acme"/>
                <a:cs typeface="Acme"/>
                <a:sym typeface="Acme"/>
              </a:rPr>
              <a:t>The Easy Version: How to Be Exempt</a:t>
            </a:r>
            <a:endParaRPr>
              <a:latin typeface="Acme"/>
              <a:ea typeface="Acme"/>
              <a:cs typeface="Acme"/>
              <a:sym typeface="Acme"/>
            </a:endParaRPr>
          </a:p>
        </p:txBody>
      </p:sp>
      <p:graphicFrame>
        <p:nvGraphicFramePr>
          <p:cNvPr id="231" name="Google Shape;231;p44"/>
          <p:cNvGraphicFramePr/>
          <p:nvPr/>
        </p:nvGraphicFramePr>
        <p:xfrm>
          <a:off x="503075" y="1421275"/>
          <a:ext cx="3000000" cy="3000000"/>
        </p:xfrm>
        <a:graphic>
          <a:graphicData uri="http://schemas.openxmlformats.org/drawingml/2006/table">
            <a:tbl>
              <a:tblPr>
                <a:noFill/>
                <a:tableStyleId>{B3C7BEBE-4D21-4420-858C-ECD7738A5F3A}</a:tableStyleId>
              </a:tblPr>
              <a:tblGrid>
                <a:gridCol w="2821100"/>
                <a:gridCol w="2990375"/>
                <a:gridCol w="2077125"/>
              </a:tblGrid>
              <a:tr h="761975">
                <a:tc>
                  <a:txBody>
                    <a:bodyPr/>
                    <a:lstStyle/>
                    <a:p>
                      <a:pPr indent="0" lvl="0" marL="0" rtl="0" algn="l">
                        <a:spcBef>
                          <a:spcPts val="0"/>
                        </a:spcBef>
                        <a:spcAft>
                          <a:spcPts val="0"/>
                        </a:spcAft>
                        <a:buNone/>
                      </a:pPr>
                      <a:r>
                        <a:rPr b="1" lang="en" sz="1900">
                          <a:solidFill>
                            <a:schemeClr val="lt1"/>
                          </a:solidFill>
                          <a:latin typeface="Inter"/>
                          <a:ea typeface="Inter"/>
                          <a:cs typeface="Inter"/>
                          <a:sym typeface="Inter"/>
                        </a:rPr>
                        <a:t>Your Grade is…</a:t>
                      </a:r>
                      <a:endParaRPr b="1" sz="1900">
                        <a:solidFill>
                          <a:schemeClr val="lt1"/>
                        </a:solidFill>
                        <a:latin typeface="Inter"/>
                        <a:ea typeface="Inter"/>
                        <a:cs typeface="Inter"/>
                        <a:sym typeface="Inter"/>
                      </a:endParaRPr>
                    </a:p>
                  </a:txBody>
                  <a:tcPr marT="91425" marB="91425" marR="91425" marL="91425"/>
                </a:tc>
                <a:tc>
                  <a:txBody>
                    <a:bodyPr/>
                    <a:lstStyle/>
                    <a:p>
                      <a:pPr indent="0" lvl="0" marL="0" rtl="0" algn="l">
                        <a:spcBef>
                          <a:spcPts val="0"/>
                        </a:spcBef>
                        <a:spcAft>
                          <a:spcPts val="0"/>
                        </a:spcAft>
                        <a:buNone/>
                      </a:pPr>
                      <a:r>
                        <a:rPr b="1" lang="en" sz="1900">
                          <a:solidFill>
                            <a:schemeClr val="lt1"/>
                          </a:solidFill>
                          <a:latin typeface="Inter"/>
                          <a:ea typeface="Inter"/>
                          <a:cs typeface="Inter"/>
                          <a:sym typeface="Inter"/>
                        </a:rPr>
                        <a:t>Your Absences…</a:t>
                      </a:r>
                      <a:endParaRPr b="1" sz="1900">
                        <a:solidFill>
                          <a:schemeClr val="lt1"/>
                        </a:solidFill>
                        <a:latin typeface="Inter"/>
                        <a:ea typeface="Inter"/>
                        <a:cs typeface="Inter"/>
                        <a:sym typeface="Inter"/>
                      </a:endParaRPr>
                    </a:p>
                  </a:txBody>
                  <a:tcPr marT="91425" marB="91425" marR="91425" marL="91425"/>
                </a:tc>
                <a:tc>
                  <a:txBody>
                    <a:bodyPr/>
                    <a:lstStyle/>
                    <a:p>
                      <a:pPr indent="0" lvl="0" marL="0" rtl="0" algn="l">
                        <a:spcBef>
                          <a:spcPts val="0"/>
                        </a:spcBef>
                        <a:spcAft>
                          <a:spcPts val="0"/>
                        </a:spcAft>
                        <a:buNone/>
                      </a:pPr>
                      <a:r>
                        <a:t/>
                      </a:r>
                      <a:endParaRPr b="1" sz="1900">
                        <a:solidFill>
                          <a:schemeClr val="lt1"/>
                        </a:solidFill>
                        <a:latin typeface="Inter"/>
                        <a:ea typeface="Inter"/>
                        <a:cs typeface="Inter"/>
                        <a:sym typeface="Inter"/>
                      </a:endParaRPr>
                    </a:p>
                  </a:txBody>
                  <a:tcPr marT="91425" marB="91425" marR="91425" marL="91425"/>
                </a:tc>
              </a:tr>
              <a:tr h="854300">
                <a:tc>
                  <a:txBody>
                    <a:bodyPr/>
                    <a:lstStyle/>
                    <a:p>
                      <a:pPr indent="0" lvl="0" marL="0" rtl="0" algn="l">
                        <a:spcBef>
                          <a:spcPts val="0"/>
                        </a:spcBef>
                        <a:spcAft>
                          <a:spcPts val="0"/>
                        </a:spcAft>
                        <a:buNone/>
                      </a:pPr>
                      <a:r>
                        <a:rPr lang="en" sz="2600">
                          <a:solidFill>
                            <a:schemeClr val="lt1"/>
                          </a:solidFill>
                          <a:latin typeface="Inter"/>
                          <a:ea typeface="Inter"/>
                          <a:cs typeface="Inter"/>
                          <a:sym typeface="Inter"/>
                        </a:rPr>
                        <a:t>90-100</a:t>
                      </a:r>
                      <a:endParaRPr sz="2600">
                        <a:solidFill>
                          <a:schemeClr val="lt1"/>
                        </a:solidFill>
                        <a:latin typeface="Inter"/>
                        <a:ea typeface="Inter"/>
                        <a:cs typeface="Inter"/>
                        <a:sym typeface="Inter"/>
                      </a:endParaRPr>
                    </a:p>
                  </a:txBody>
                  <a:tcPr marT="91425" marB="91425" marR="91425" marL="91425"/>
                </a:tc>
                <a:tc>
                  <a:txBody>
                    <a:bodyPr/>
                    <a:lstStyle/>
                    <a:p>
                      <a:pPr indent="0" lvl="0" marL="0" rtl="0" algn="l">
                        <a:spcBef>
                          <a:spcPts val="0"/>
                        </a:spcBef>
                        <a:spcAft>
                          <a:spcPts val="0"/>
                        </a:spcAft>
                        <a:buNone/>
                      </a:pPr>
                      <a:r>
                        <a:rPr lang="en" sz="2600">
                          <a:solidFill>
                            <a:schemeClr val="lt1"/>
                          </a:solidFill>
                          <a:latin typeface="Inter"/>
                          <a:ea typeface="Inter"/>
                          <a:cs typeface="Inter"/>
                          <a:sym typeface="Inter"/>
                        </a:rPr>
                        <a:t>0, 1, or 2</a:t>
                      </a:r>
                      <a:endParaRPr sz="2600">
                        <a:solidFill>
                          <a:schemeClr val="lt1"/>
                        </a:solidFill>
                        <a:latin typeface="Inter"/>
                        <a:ea typeface="Inter"/>
                        <a:cs typeface="Inter"/>
                        <a:sym typeface="Inter"/>
                      </a:endParaRPr>
                    </a:p>
                  </a:txBody>
                  <a:tcPr marT="91425" marB="91425" marR="91425" marL="91425"/>
                </a:tc>
                <a:tc>
                  <a:txBody>
                    <a:bodyPr/>
                    <a:lstStyle/>
                    <a:p>
                      <a:pPr indent="0" lvl="0" marL="0" rtl="0" algn="l">
                        <a:spcBef>
                          <a:spcPts val="0"/>
                        </a:spcBef>
                        <a:spcAft>
                          <a:spcPts val="0"/>
                        </a:spcAft>
                        <a:buNone/>
                      </a:pPr>
                      <a:r>
                        <a:rPr lang="en" sz="2000">
                          <a:solidFill>
                            <a:schemeClr val="dk1"/>
                          </a:solidFill>
                          <a:latin typeface="Inter"/>
                          <a:ea typeface="Inter"/>
                          <a:cs typeface="Inter"/>
                          <a:sym typeface="Inter"/>
                        </a:rPr>
                        <a:t>EXEMPT</a:t>
                      </a:r>
                      <a:endParaRPr sz="2000">
                        <a:solidFill>
                          <a:schemeClr val="dk1"/>
                        </a:solidFill>
                        <a:latin typeface="Inter"/>
                        <a:ea typeface="Inter"/>
                        <a:cs typeface="Inter"/>
                        <a:sym typeface="Inter"/>
                      </a:endParaRPr>
                    </a:p>
                  </a:txBody>
                  <a:tcPr marT="91425" marB="91425" marR="91425" marL="91425">
                    <a:solidFill>
                      <a:schemeClr val="accent2"/>
                    </a:solidFill>
                  </a:tcPr>
                </a:tc>
              </a:tr>
              <a:tr h="854300">
                <a:tc>
                  <a:txBody>
                    <a:bodyPr/>
                    <a:lstStyle/>
                    <a:p>
                      <a:pPr indent="0" lvl="0" marL="0" rtl="0" algn="l">
                        <a:spcBef>
                          <a:spcPts val="0"/>
                        </a:spcBef>
                        <a:spcAft>
                          <a:spcPts val="0"/>
                        </a:spcAft>
                        <a:buNone/>
                      </a:pPr>
                      <a:r>
                        <a:rPr lang="en" sz="2600">
                          <a:solidFill>
                            <a:schemeClr val="lt1"/>
                          </a:solidFill>
                          <a:latin typeface="Inter"/>
                          <a:ea typeface="Inter"/>
                          <a:cs typeface="Inter"/>
                          <a:sym typeface="Inter"/>
                        </a:rPr>
                        <a:t>80-89</a:t>
                      </a:r>
                      <a:endParaRPr sz="2600">
                        <a:solidFill>
                          <a:schemeClr val="lt1"/>
                        </a:solidFill>
                        <a:latin typeface="Inter"/>
                        <a:ea typeface="Inter"/>
                        <a:cs typeface="Inter"/>
                        <a:sym typeface="Inter"/>
                      </a:endParaRPr>
                    </a:p>
                  </a:txBody>
                  <a:tcPr marT="91425" marB="91425" marR="91425" marL="91425"/>
                </a:tc>
                <a:tc>
                  <a:txBody>
                    <a:bodyPr/>
                    <a:lstStyle/>
                    <a:p>
                      <a:pPr indent="0" lvl="0" marL="0" rtl="0" algn="l">
                        <a:spcBef>
                          <a:spcPts val="0"/>
                        </a:spcBef>
                        <a:spcAft>
                          <a:spcPts val="0"/>
                        </a:spcAft>
                        <a:buNone/>
                      </a:pPr>
                      <a:r>
                        <a:rPr lang="en" sz="2600">
                          <a:solidFill>
                            <a:schemeClr val="lt1"/>
                          </a:solidFill>
                          <a:latin typeface="Inter"/>
                          <a:ea typeface="Inter"/>
                          <a:cs typeface="Inter"/>
                          <a:sym typeface="Inter"/>
                        </a:rPr>
                        <a:t>0 or 1</a:t>
                      </a:r>
                      <a:endParaRPr sz="2600">
                        <a:solidFill>
                          <a:schemeClr val="lt1"/>
                        </a:solidFill>
                        <a:latin typeface="Inter"/>
                        <a:ea typeface="Inter"/>
                        <a:cs typeface="Inter"/>
                        <a:sym typeface="Inter"/>
                      </a:endParaRPr>
                    </a:p>
                  </a:txBody>
                  <a:tcPr marT="91425" marB="91425" marR="91425" marL="91425"/>
                </a:tc>
                <a:tc>
                  <a:txBody>
                    <a:bodyPr/>
                    <a:lstStyle/>
                    <a:p>
                      <a:pPr indent="0" lvl="0" marL="0" rtl="0" algn="l">
                        <a:spcBef>
                          <a:spcPts val="0"/>
                        </a:spcBef>
                        <a:spcAft>
                          <a:spcPts val="0"/>
                        </a:spcAft>
                        <a:buNone/>
                      </a:pPr>
                      <a:r>
                        <a:rPr lang="en" sz="2000">
                          <a:solidFill>
                            <a:schemeClr val="dk1"/>
                          </a:solidFill>
                          <a:latin typeface="Inter"/>
                          <a:ea typeface="Inter"/>
                          <a:cs typeface="Inter"/>
                          <a:sym typeface="Inter"/>
                        </a:rPr>
                        <a:t>EXEMPT</a:t>
                      </a:r>
                      <a:endParaRPr sz="2000">
                        <a:solidFill>
                          <a:schemeClr val="dk1"/>
                        </a:solidFill>
                        <a:latin typeface="Inter"/>
                        <a:ea typeface="Inter"/>
                        <a:cs typeface="Inter"/>
                        <a:sym typeface="Inter"/>
                      </a:endParaRPr>
                    </a:p>
                  </a:txBody>
                  <a:tcPr marT="91425" marB="91425" marR="91425" marL="91425">
                    <a:solidFill>
                      <a:schemeClr val="accent2"/>
                    </a:solidFill>
                  </a:tcPr>
                </a:tc>
              </a:tr>
              <a:tr h="854300">
                <a:tc>
                  <a:txBody>
                    <a:bodyPr/>
                    <a:lstStyle/>
                    <a:p>
                      <a:pPr indent="0" lvl="0" marL="0" rtl="0" algn="l">
                        <a:spcBef>
                          <a:spcPts val="0"/>
                        </a:spcBef>
                        <a:spcAft>
                          <a:spcPts val="0"/>
                        </a:spcAft>
                        <a:buNone/>
                      </a:pPr>
                      <a:r>
                        <a:rPr lang="en" sz="2600">
                          <a:solidFill>
                            <a:schemeClr val="lt1"/>
                          </a:solidFill>
                          <a:latin typeface="Inter"/>
                          <a:ea typeface="Inter"/>
                          <a:cs typeface="Inter"/>
                          <a:sym typeface="Inter"/>
                        </a:rPr>
                        <a:t>70-79</a:t>
                      </a:r>
                      <a:endParaRPr sz="2600">
                        <a:solidFill>
                          <a:schemeClr val="lt1"/>
                        </a:solidFill>
                        <a:latin typeface="Inter"/>
                        <a:ea typeface="Inter"/>
                        <a:cs typeface="Inter"/>
                        <a:sym typeface="Inter"/>
                      </a:endParaRPr>
                    </a:p>
                  </a:txBody>
                  <a:tcPr marT="91425" marB="91425" marR="91425" marL="91425"/>
                </a:tc>
                <a:tc>
                  <a:txBody>
                    <a:bodyPr/>
                    <a:lstStyle/>
                    <a:p>
                      <a:pPr indent="0" lvl="0" marL="0" rtl="0" algn="l">
                        <a:spcBef>
                          <a:spcPts val="0"/>
                        </a:spcBef>
                        <a:spcAft>
                          <a:spcPts val="0"/>
                        </a:spcAft>
                        <a:buNone/>
                      </a:pPr>
                      <a:r>
                        <a:rPr lang="en" sz="2600">
                          <a:solidFill>
                            <a:schemeClr val="lt1"/>
                          </a:solidFill>
                          <a:latin typeface="Inter"/>
                          <a:ea typeface="Inter"/>
                          <a:cs typeface="Inter"/>
                          <a:sym typeface="Inter"/>
                        </a:rPr>
                        <a:t>0</a:t>
                      </a:r>
                      <a:endParaRPr sz="2600">
                        <a:solidFill>
                          <a:schemeClr val="lt1"/>
                        </a:solidFill>
                        <a:latin typeface="Inter"/>
                        <a:ea typeface="Inter"/>
                        <a:cs typeface="Inter"/>
                        <a:sym typeface="Inter"/>
                      </a:endParaRPr>
                    </a:p>
                  </a:txBody>
                  <a:tcPr marT="91425" marB="91425" marR="91425" marL="91425"/>
                </a:tc>
                <a:tc>
                  <a:txBody>
                    <a:bodyPr/>
                    <a:lstStyle/>
                    <a:p>
                      <a:pPr indent="0" lvl="0" marL="0" rtl="0" algn="l">
                        <a:spcBef>
                          <a:spcPts val="0"/>
                        </a:spcBef>
                        <a:spcAft>
                          <a:spcPts val="0"/>
                        </a:spcAft>
                        <a:buNone/>
                      </a:pPr>
                      <a:r>
                        <a:rPr lang="en" sz="2000">
                          <a:solidFill>
                            <a:schemeClr val="dk1"/>
                          </a:solidFill>
                          <a:latin typeface="Inter"/>
                          <a:ea typeface="Inter"/>
                          <a:cs typeface="Inter"/>
                          <a:sym typeface="Inter"/>
                        </a:rPr>
                        <a:t>EXEMPT</a:t>
                      </a:r>
                      <a:endParaRPr sz="2000">
                        <a:solidFill>
                          <a:schemeClr val="dk1"/>
                        </a:solidFill>
                        <a:latin typeface="Inter"/>
                        <a:ea typeface="Inter"/>
                        <a:cs typeface="Inter"/>
                        <a:sym typeface="Inter"/>
                      </a:endParaRPr>
                    </a:p>
                  </a:txBody>
                  <a:tcPr marT="91425" marB="91425" marR="91425" marL="91425">
                    <a:solidFill>
                      <a:schemeClr val="accent2"/>
                    </a:solidFill>
                  </a:tcPr>
                </a:tc>
              </a:tr>
            </a:tbl>
          </a:graphicData>
        </a:graphic>
      </p:graphicFrame>
      <p:pic>
        <p:nvPicPr>
          <p:cNvPr id="232" name="Google Shape;232;p44"/>
          <p:cNvPicPr preferRelativeResize="0"/>
          <p:nvPr/>
        </p:nvPicPr>
        <p:blipFill>
          <a:blip r:embed="rId3">
            <a:alphaModFix/>
          </a:blip>
          <a:stretch>
            <a:fillRect/>
          </a:stretch>
        </p:blipFill>
        <p:spPr>
          <a:xfrm>
            <a:off x="7348500" y="1073600"/>
            <a:ext cx="1688075" cy="16880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45"/>
          <p:cNvSpPr txBox="1"/>
          <p:nvPr>
            <p:ph idx="4294967295" type="title"/>
          </p:nvPr>
        </p:nvSpPr>
        <p:spPr>
          <a:xfrm>
            <a:off x="246125" y="439613"/>
            <a:ext cx="8115300" cy="62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cme"/>
                <a:ea typeface="Acme"/>
                <a:cs typeface="Acme"/>
                <a:sym typeface="Acme"/>
              </a:rPr>
              <a:t>Tardies</a:t>
            </a:r>
            <a:endParaRPr>
              <a:latin typeface="Acme"/>
              <a:ea typeface="Acme"/>
              <a:cs typeface="Acme"/>
              <a:sym typeface="Acme"/>
            </a:endParaRPr>
          </a:p>
        </p:txBody>
      </p:sp>
      <p:sp>
        <p:nvSpPr>
          <p:cNvPr id="238" name="Google Shape;238;p45"/>
          <p:cNvSpPr txBox="1"/>
          <p:nvPr>
            <p:ph idx="4294967295" type="body"/>
          </p:nvPr>
        </p:nvSpPr>
        <p:spPr>
          <a:xfrm>
            <a:off x="671475" y="1703975"/>
            <a:ext cx="7829400" cy="34395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3100">
                <a:latin typeface="Inter"/>
                <a:ea typeface="Inter"/>
                <a:cs typeface="Inter"/>
                <a:sym typeface="Inter"/>
              </a:rPr>
              <a:t>You are tardy to class if you are not physically present when the bell rings. Setting your belongings down and going elsewhere does not mean you are present. </a:t>
            </a:r>
            <a:endParaRPr sz="3100">
              <a:latin typeface="Inter"/>
              <a:ea typeface="Inter"/>
              <a:cs typeface="Inter"/>
              <a:sym typeface="Inter"/>
            </a:endParaRPr>
          </a:p>
          <a:p>
            <a:pPr indent="0" lvl="0" marL="0" rtl="0" algn="ctr">
              <a:spcBef>
                <a:spcPts val="1600"/>
              </a:spcBef>
              <a:spcAft>
                <a:spcPts val="0"/>
              </a:spcAft>
              <a:buNone/>
            </a:pPr>
            <a:r>
              <a:t/>
            </a:r>
            <a:endParaRPr sz="3100">
              <a:latin typeface="Inter"/>
              <a:ea typeface="Inter"/>
              <a:cs typeface="Inter"/>
              <a:sym typeface="Inter"/>
            </a:endParaRPr>
          </a:p>
          <a:p>
            <a:pPr indent="0" lvl="0" marL="0" rtl="0" algn="ctr">
              <a:spcBef>
                <a:spcPts val="1600"/>
              </a:spcBef>
              <a:spcAft>
                <a:spcPts val="1600"/>
              </a:spcAft>
              <a:buNone/>
            </a:pPr>
            <a:r>
              <a:t/>
            </a:r>
            <a:endParaRPr sz="3100">
              <a:latin typeface="Inter"/>
              <a:ea typeface="Inter"/>
              <a:cs typeface="Inter"/>
              <a:sym typeface="Inte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6"/>
          <p:cNvSpPr txBox="1"/>
          <p:nvPr>
            <p:ph idx="4294967295" type="title"/>
          </p:nvPr>
        </p:nvSpPr>
        <p:spPr>
          <a:xfrm>
            <a:off x="514350" y="53725"/>
            <a:ext cx="8115300" cy="129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cme"/>
                <a:ea typeface="Acme"/>
                <a:cs typeface="Acme"/>
                <a:sym typeface="Acme"/>
              </a:rPr>
              <a:t>Make-up work</a:t>
            </a:r>
            <a:endParaRPr>
              <a:latin typeface="Acme"/>
              <a:ea typeface="Acme"/>
              <a:cs typeface="Acme"/>
              <a:sym typeface="Acme"/>
            </a:endParaRPr>
          </a:p>
        </p:txBody>
      </p:sp>
      <p:sp>
        <p:nvSpPr>
          <p:cNvPr id="244" name="Google Shape;244;p46"/>
          <p:cNvSpPr txBox="1"/>
          <p:nvPr>
            <p:ph idx="4294967295" type="body"/>
          </p:nvPr>
        </p:nvSpPr>
        <p:spPr>
          <a:xfrm>
            <a:off x="631175" y="1088950"/>
            <a:ext cx="7815900" cy="249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Inter Light"/>
                <a:ea typeface="Inter Light"/>
                <a:cs typeface="Inter Light"/>
                <a:sym typeface="Inter Light"/>
              </a:rPr>
              <a:t> Any work missed in this class is expected to be completed promptly.  It is the student’s responsibility to contact the teacher to find out what assignments and/or tests need to be made up the day the student returns. DO NOT ASK “Did I miss anything?” If you miss a day, you are missing 95 minutes of valuable time. Make-up work is to be completed during Spartan Flex time, not during class time. </a:t>
            </a:r>
            <a:endParaRPr sz="2500">
              <a:latin typeface="Inter Light"/>
              <a:ea typeface="Inter Light"/>
              <a:cs typeface="Inter Light"/>
              <a:sym typeface="Inter Light"/>
            </a:endParaRPr>
          </a:p>
          <a:p>
            <a:pPr indent="0" lvl="0" marL="0" rtl="0" algn="ctr">
              <a:spcBef>
                <a:spcPts val="1600"/>
              </a:spcBef>
              <a:spcAft>
                <a:spcPts val="0"/>
              </a:spcAft>
              <a:buNone/>
            </a:pPr>
            <a:r>
              <a:t/>
            </a:r>
            <a:endParaRPr sz="2500">
              <a:latin typeface="Inter Light"/>
              <a:ea typeface="Inter Light"/>
              <a:cs typeface="Inter Light"/>
              <a:sym typeface="Inter Light"/>
            </a:endParaRPr>
          </a:p>
          <a:p>
            <a:pPr indent="0" lvl="0" marL="0" rtl="0" algn="ctr">
              <a:spcBef>
                <a:spcPts val="1600"/>
              </a:spcBef>
              <a:spcAft>
                <a:spcPts val="0"/>
              </a:spcAft>
              <a:buNone/>
            </a:pPr>
            <a:r>
              <a:t/>
            </a:r>
            <a:endParaRPr sz="2500">
              <a:latin typeface="Inter Light"/>
              <a:ea typeface="Inter Light"/>
              <a:cs typeface="Inter Light"/>
              <a:sym typeface="Inter Light"/>
            </a:endParaRPr>
          </a:p>
          <a:p>
            <a:pPr indent="0" lvl="0" marL="0" rtl="0" algn="ctr">
              <a:spcBef>
                <a:spcPts val="1600"/>
              </a:spcBef>
              <a:spcAft>
                <a:spcPts val="1600"/>
              </a:spcAft>
              <a:buNone/>
            </a:pPr>
            <a:r>
              <a:t/>
            </a:r>
            <a:endParaRPr sz="2500">
              <a:latin typeface="Inter Light"/>
              <a:ea typeface="Inter Light"/>
              <a:cs typeface="Inter Light"/>
              <a:sym typeface="Inter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7"/>
          <p:cNvSpPr txBox="1"/>
          <p:nvPr>
            <p:ph idx="4294967295" type="title"/>
          </p:nvPr>
        </p:nvSpPr>
        <p:spPr>
          <a:xfrm>
            <a:off x="514350" y="342075"/>
            <a:ext cx="8115300" cy="62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300">
                <a:latin typeface="Acme"/>
                <a:ea typeface="Acme"/>
                <a:cs typeface="Acme"/>
                <a:sym typeface="Acme"/>
              </a:rPr>
              <a:t>Late Work</a:t>
            </a:r>
            <a:endParaRPr sz="4300">
              <a:latin typeface="Acme"/>
              <a:ea typeface="Acme"/>
              <a:cs typeface="Acme"/>
              <a:sym typeface="Acme"/>
            </a:endParaRPr>
          </a:p>
        </p:txBody>
      </p:sp>
      <p:sp>
        <p:nvSpPr>
          <p:cNvPr id="250" name="Google Shape;250;p47"/>
          <p:cNvSpPr txBox="1"/>
          <p:nvPr>
            <p:ph idx="4294967295" type="body"/>
          </p:nvPr>
        </p:nvSpPr>
        <p:spPr>
          <a:xfrm>
            <a:off x="514350" y="1356375"/>
            <a:ext cx="8115300" cy="303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Inter Light"/>
                <a:ea typeface="Inter Light"/>
                <a:cs typeface="Inter Light"/>
                <a:sym typeface="Inter Light"/>
              </a:rPr>
              <a:t>Late work will be accepted. I will deduct 15 points per day that an assignment is not turned in. After 4 days, the maximum grade is 50. After 30 days, teacher discretion may be used. Some assignments may not be accepted after 30 days because the academic value has been lost. </a:t>
            </a:r>
            <a:r>
              <a:rPr b="1" lang="en" sz="2200">
                <a:latin typeface="Inter"/>
                <a:ea typeface="Inter"/>
                <a:cs typeface="Inter"/>
                <a:sym typeface="Inter"/>
              </a:rPr>
              <a:t>If you submit something late, you must email me the title of the assignment and notify me that you submitted it or it will NOT be graded. </a:t>
            </a:r>
            <a:endParaRPr sz="2200">
              <a:latin typeface="Inter Light"/>
              <a:ea typeface="Inter Light"/>
              <a:cs typeface="Inter Light"/>
              <a:sym typeface="Inter Light"/>
            </a:endParaRPr>
          </a:p>
          <a:p>
            <a:pPr indent="0" lvl="0" marL="0" rtl="0" algn="ctr">
              <a:spcBef>
                <a:spcPts val="1600"/>
              </a:spcBef>
              <a:spcAft>
                <a:spcPts val="0"/>
              </a:spcAft>
              <a:buNone/>
            </a:pPr>
            <a:r>
              <a:t/>
            </a:r>
            <a:endParaRPr sz="2200">
              <a:latin typeface="Inter Light"/>
              <a:ea typeface="Inter Light"/>
              <a:cs typeface="Inter Light"/>
              <a:sym typeface="Inter Light"/>
            </a:endParaRPr>
          </a:p>
          <a:p>
            <a:pPr indent="0" lvl="0" marL="0" rtl="0" algn="ctr">
              <a:spcBef>
                <a:spcPts val="1600"/>
              </a:spcBef>
              <a:spcAft>
                <a:spcPts val="0"/>
              </a:spcAft>
              <a:buNone/>
            </a:pPr>
            <a:r>
              <a:t/>
            </a:r>
            <a:endParaRPr sz="2200">
              <a:latin typeface="Inter Light"/>
              <a:ea typeface="Inter Light"/>
              <a:cs typeface="Inter Light"/>
              <a:sym typeface="Inter Light"/>
            </a:endParaRPr>
          </a:p>
          <a:p>
            <a:pPr indent="0" lvl="0" marL="0" rtl="0" algn="ctr">
              <a:spcBef>
                <a:spcPts val="1600"/>
              </a:spcBef>
              <a:spcAft>
                <a:spcPts val="0"/>
              </a:spcAft>
              <a:buNone/>
            </a:pPr>
            <a:r>
              <a:t/>
            </a:r>
            <a:endParaRPr sz="2200">
              <a:latin typeface="Inter Light"/>
              <a:ea typeface="Inter Light"/>
              <a:cs typeface="Inter Light"/>
              <a:sym typeface="Inter Light"/>
            </a:endParaRPr>
          </a:p>
          <a:p>
            <a:pPr indent="0" lvl="0" marL="0" rtl="0" algn="ctr">
              <a:spcBef>
                <a:spcPts val="1600"/>
              </a:spcBef>
              <a:spcAft>
                <a:spcPts val="1600"/>
              </a:spcAft>
              <a:buNone/>
            </a:pPr>
            <a:r>
              <a:t/>
            </a:r>
            <a:endParaRPr sz="2200">
              <a:latin typeface="Inter Light"/>
              <a:ea typeface="Inter Light"/>
              <a:cs typeface="Inter Light"/>
              <a:sym typeface="Inter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8"/>
          <p:cNvSpPr txBox="1"/>
          <p:nvPr>
            <p:ph idx="4294967295" type="title"/>
          </p:nvPr>
        </p:nvSpPr>
        <p:spPr>
          <a:xfrm>
            <a:off x="361950" y="723075"/>
            <a:ext cx="8115300" cy="62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cme"/>
                <a:ea typeface="Acme"/>
                <a:cs typeface="Acme"/>
                <a:sym typeface="Acme"/>
              </a:rPr>
              <a:t>Re-dos and corrections</a:t>
            </a:r>
            <a:endParaRPr>
              <a:latin typeface="Acme"/>
              <a:ea typeface="Acme"/>
              <a:cs typeface="Acme"/>
              <a:sym typeface="Acme"/>
            </a:endParaRPr>
          </a:p>
        </p:txBody>
      </p:sp>
      <p:sp>
        <p:nvSpPr>
          <p:cNvPr id="256" name="Google Shape;256;p48"/>
          <p:cNvSpPr txBox="1"/>
          <p:nvPr>
            <p:ph idx="4294967295" type="body"/>
          </p:nvPr>
        </p:nvSpPr>
        <p:spPr>
          <a:xfrm>
            <a:off x="577475" y="1894725"/>
            <a:ext cx="7899900" cy="249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latin typeface="Inter Light"/>
                <a:ea typeface="Inter Light"/>
                <a:cs typeface="Inter Light"/>
                <a:sym typeface="Inter Light"/>
              </a:rPr>
              <a:t>Redos and corrections are not allowed in this class. Since this is an Honors course, I am preparing you for collegiate-level courses. Do your work correctly the first time, and study for tests and quizzes. </a:t>
            </a:r>
            <a:endParaRPr sz="2500">
              <a:latin typeface="Inter Light"/>
              <a:ea typeface="Inter Light"/>
              <a:cs typeface="Inter Light"/>
              <a:sym typeface="Inter Light"/>
            </a:endParaRPr>
          </a:p>
          <a:p>
            <a:pPr indent="0" lvl="0" marL="0" rtl="0" algn="l">
              <a:spcBef>
                <a:spcPts val="1600"/>
              </a:spcBef>
              <a:spcAft>
                <a:spcPts val="0"/>
              </a:spcAft>
              <a:buNone/>
            </a:pPr>
            <a:r>
              <a:t/>
            </a:r>
            <a:endParaRPr sz="2500">
              <a:latin typeface="Inter Light"/>
              <a:ea typeface="Inter Light"/>
              <a:cs typeface="Inter Light"/>
              <a:sym typeface="Inter Light"/>
            </a:endParaRPr>
          </a:p>
          <a:p>
            <a:pPr indent="0" lvl="0" marL="0" rtl="0" algn="l">
              <a:spcBef>
                <a:spcPts val="1600"/>
              </a:spcBef>
              <a:spcAft>
                <a:spcPts val="1600"/>
              </a:spcAft>
              <a:buNone/>
            </a:pPr>
            <a:r>
              <a:t/>
            </a:r>
            <a:endParaRPr sz="2500">
              <a:latin typeface="Inter Light"/>
              <a:ea typeface="Inter Light"/>
              <a:cs typeface="Inter Light"/>
              <a:sym typeface="Inter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9"/>
          <p:cNvSpPr txBox="1"/>
          <p:nvPr>
            <p:ph idx="4294967295" type="title"/>
          </p:nvPr>
        </p:nvSpPr>
        <p:spPr>
          <a:xfrm>
            <a:off x="514350" y="723075"/>
            <a:ext cx="8115300" cy="62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cme"/>
                <a:ea typeface="Acme"/>
                <a:cs typeface="Acme"/>
                <a:sym typeface="Acme"/>
              </a:rPr>
              <a:t>Electronic Device Policy</a:t>
            </a:r>
            <a:endParaRPr>
              <a:latin typeface="Acme"/>
              <a:ea typeface="Acme"/>
              <a:cs typeface="Acme"/>
              <a:sym typeface="Acme"/>
            </a:endParaRPr>
          </a:p>
        </p:txBody>
      </p:sp>
      <p:sp>
        <p:nvSpPr>
          <p:cNvPr id="262" name="Google Shape;262;p49"/>
          <p:cNvSpPr txBox="1"/>
          <p:nvPr>
            <p:ph idx="4294967295" type="body"/>
          </p:nvPr>
        </p:nvSpPr>
        <p:spPr>
          <a:xfrm>
            <a:off x="514350" y="1742325"/>
            <a:ext cx="8115300" cy="24933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400">
                <a:latin typeface="Inter Light"/>
                <a:ea typeface="Inter Light"/>
                <a:cs typeface="Inter Light"/>
                <a:sym typeface="Inter Light"/>
              </a:rPr>
              <a:t>Phones, tablets, and AirPods will not be permitted in this class under any circumstances. You have a school Chromebook to use. </a:t>
            </a:r>
            <a:r>
              <a:rPr b="1" lang="en" sz="2400">
                <a:latin typeface="Inter"/>
                <a:ea typeface="Inter"/>
                <a:cs typeface="Inter"/>
                <a:sym typeface="Inter"/>
              </a:rPr>
              <a:t>Your phone / Airpods </a:t>
            </a:r>
            <a:r>
              <a:rPr b="1" lang="en" sz="2400">
                <a:latin typeface="Inter"/>
                <a:ea typeface="Inter"/>
                <a:cs typeface="Inter"/>
                <a:sym typeface="Inter"/>
              </a:rPr>
              <a:t>should</a:t>
            </a:r>
            <a:r>
              <a:rPr b="1" lang="en" sz="2400">
                <a:latin typeface="Inter"/>
                <a:ea typeface="Inter"/>
                <a:cs typeface="Inter"/>
                <a:sym typeface="Inter"/>
              </a:rPr>
              <a:t> not be </a:t>
            </a:r>
            <a:r>
              <a:rPr b="1" lang="en" sz="2400" u="sng">
                <a:latin typeface="Inter"/>
                <a:ea typeface="Inter"/>
                <a:cs typeface="Inter"/>
                <a:sym typeface="Inter"/>
              </a:rPr>
              <a:t>visible</a:t>
            </a:r>
            <a:r>
              <a:rPr b="1" lang="en" sz="2400">
                <a:latin typeface="Inter"/>
                <a:ea typeface="Inter"/>
                <a:cs typeface="Inter"/>
                <a:sym typeface="Inter"/>
              </a:rPr>
              <a:t> at all. If they are, they will be confiscated. </a:t>
            </a:r>
            <a:endParaRPr b="1" sz="2400">
              <a:latin typeface="Inter"/>
              <a:ea typeface="Inter"/>
              <a:cs typeface="Inter"/>
              <a:sym typeface="Inter"/>
            </a:endParaRPr>
          </a:p>
          <a:p>
            <a:pPr indent="0" lvl="0" marL="0" rtl="0" algn="ctr">
              <a:lnSpc>
                <a:spcPct val="100000"/>
              </a:lnSpc>
              <a:spcBef>
                <a:spcPts val="1600"/>
              </a:spcBef>
              <a:spcAft>
                <a:spcPts val="0"/>
              </a:spcAft>
              <a:buNone/>
            </a:pPr>
            <a:r>
              <a:rPr lang="en" sz="2400">
                <a:latin typeface="Inter Light"/>
                <a:ea typeface="Inter Light"/>
                <a:cs typeface="Inter Light"/>
                <a:sym typeface="Inter Light"/>
              </a:rPr>
              <a:t>If you choose to use a phone, tablet, or headphones of any kind during class, it will be confiscated and you will be written up each time. </a:t>
            </a:r>
            <a:endParaRPr sz="2400">
              <a:latin typeface="Inter Light"/>
              <a:ea typeface="Inter Light"/>
              <a:cs typeface="Inter Light"/>
              <a:sym typeface="Inter Light"/>
            </a:endParaRPr>
          </a:p>
          <a:p>
            <a:pPr indent="0" lvl="0" marL="0" rtl="0" algn="ctr">
              <a:lnSpc>
                <a:spcPct val="100000"/>
              </a:lnSpc>
              <a:spcBef>
                <a:spcPts val="1600"/>
              </a:spcBef>
              <a:spcAft>
                <a:spcPts val="0"/>
              </a:spcAft>
              <a:buNone/>
            </a:pPr>
            <a:r>
              <a:t/>
            </a:r>
            <a:endParaRPr sz="2400">
              <a:latin typeface="Inter Light"/>
              <a:ea typeface="Inter Light"/>
              <a:cs typeface="Inter Light"/>
              <a:sym typeface="Inter Light"/>
            </a:endParaRPr>
          </a:p>
          <a:p>
            <a:pPr indent="0" lvl="0" marL="0" rtl="0" algn="ctr">
              <a:lnSpc>
                <a:spcPct val="100000"/>
              </a:lnSpc>
              <a:spcBef>
                <a:spcPts val="1600"/>
              </a:spcBef>
              <a:spcAft>
                <a:spcPts val="0"/>
              </a:spcAft>
              <a:buNone/>
            </a:pPr>
            <a:r>
              <a:t/>
            </a:r>
            <a:endParaRPr sz="2400">
              <a:latin typeface="Inter Light"/>
              <a:ea typeface="Inter Light"/>
              <a:cs typeface="Inter Light"/>
              <a:sym typeface="Inter Light"/>
            </a:endParaRPr>
          </a:p>
          <a:p>
            <a:pPr indent="0" lvl="0" marL="0" rtl="0" algn="ctr">
              <a:lnSpc>
                <a:spcPct val="100000"/>
              </a:lnSpc>
              <a:spcBef>
                <a:spcPts val="1600"/>
              </a:spcBef>
              <a:spcAft>
                <a:spcPts val="0"/>
              </a:spcAft>
              <a:buNone/>
            </a:pPr>
            <a:r>
              <a:t/>
            </a:r>
            <a:endParaRPr sz="2400">
              <a:latin typeface="Inter Light"/>
              <a:ea typeface="Inter Light"/>
              <a:cs typeface="Inter Light"/>
              <a:sym typeface="Inter Light"/>
            </a:endParaRPr>
          </a:p>
          <a:p>
            <a:pPr indent="0" lvl="0" marL="0" rtl="0" algn="ctr">
              <a:lnSpc>
                <a:spcPct val="100000"/>
              </a:lnSpc>
              <a:spcBef>
                <a:spcPts val="1600"/>
              </a:spcBef>
              <a:spcAft>
                <a:spcPts val="1600"/>
              </a:spcAft>
              <a:buNone/>
            </a:pPr>
            <a:r>
              <a:t/>
            </a:r>
            <a:endParaRPr sz="2400">
              <a:latin typeface="Inter Light"/>
              <a:ea typeface="Inter Light"/>
              <a:cs typeface="Inter Light"/>
              <a:sym typeface="Inter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50"/>
          <p:cNvSpPr txBox="1"/>
          <p:nvPr>
            <p:ph idx="4294967295" type="title"/>
          </p:nvPr>
        </p:nvSpPr>
        <p:spPr>
          <a:xfrm>
            <a:off x="361950" y="177150"/>
            <a:ext cx="8115300" cy="62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Acme"/>
                <a:ea typeface="Acme"/>
                <a:cs typeface="Acme"/>
                <a:sym typeface="Acme"/>
              </a:rPr>
              <a:t>Plagiarism, Cheating, and Academic Integrity</a:t>
            </a:r>
            <a:endParaRPr sz="3000">
              <a:latin typeface="Acme"/>
              <a:ea typeface="Acme"/>
              <a:cs typeface="Acme"/>
              <a:sym typeface="Acme"/>
            </a:endParaRPr>
          </a:p>
        </p:txBody>
      </p:sp>
      <p:sp>
        <p:nvSpPr>
          <p:cNvPr id="268" name="Google Shape;268;p50"/>
          <p:cNvSpPr txBox="1"/>
          <p:nvPr>
            <p:ph idx="4294967295" type="body"/>
          </p:nvPr>
        </p:nvSpPr>
        <p:spPr>
          <a:xfrm>
            <a:off x="590900" y="872925"/>
            <a:ext cx="8031000" cy="316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Inter Light"/>
                <a:ea typeface="Inter Light"/>
                <a:cs typeface="Inter Light"/>
                <a:sym typeface="Inter Light"/>
              </a:rPr>
              <a:t>Plagiarism is the act of presenting someone else's work or ideas as your own. This includes using artificial intelligence (AI) or other automated tools to complete assignments or exams. Using AI to generate content or responses for assignments is a form of cheating and will not be tolerated. Students found to be using AI in this way will be subject to a zero on the assignment, an office referral, and parental contact. </a:t>
            </a:r>
            <a:endParaRPr sz="1600">
              <a:latin typeface="Inter Light"/>
              <a:ea typeface="Inter Light"/>
              <a:cs typeface="Inter Light"/>
              <a:sym typeface="Inter Light"/>
            </a:endParaRPr>
          </a:p>
          <a:p>
            <a:pPr indent="0" lvl="0" marL="0" rtl="0" algn="ctr">
              <a:spcBef>
                <a:spcPts val="1600"/>
              </a:spcBef>
              <a:spcAft>
                <a:spcPts val="0"/>
              </a:spcAft>
              <a:buNone/>
            </a:pPr>
            <a:r>
              <a:rPr lang="en" sz="1600">
                <a:latin typeface="Inter Light"/>
                <a:ea typeface="Inter Light"/>
                <a:cs typeface="Inter Light"/>
                <a:sym typeface="Inter Light"/>
              </a:rPr>
              <a:t>Cheating is defined as the giving or receiving of illegal help on anything that has been determined by the teacher to be an individual effort.  </a:t>
            </a:r>
            <a:endParaRPr sz="1600">
              <a:latin typeface="Inter Light"/>
              <a:ea typeface="Inter Light"/>
              <a:cs typeface="Inter Light"/>
              <a:sym typeface="Inter Light"/>
            </a:endParaRPr>
          </a:p>
          <a:p>
            <a:pPr indent="0" lvl="0" marL="0" rtl="0" algn="ctr">
              <a:spcBef>
                <a:spcPts val="1600"/>
              </a:spcBef>
              <a:spcAft>
                <a:spcPts val="0"/>
              </a:spcAft>
              <a:buNone/>
            </a:pPr>
            <a:r>
              <a:rPr lang="en" sz="1600">
                <a:latin typeface="Inter Light"/>
                <a:ea typeface="Inter Light"/>
                <a:cs typeface="Inter Light"/>
                <a:sym typeface="Inter Light"/>
              </a:rPr>
              <a:t>It is the responsibility of each student to ensure that all work submitted is their own original work and properly cited. If you have any questions about what constitutes plagiarism, please speak with your instructor.Any form of cheating will immediately earn you a ZERO for that assignment, and your parents will be contacted. </a:t>
            </a:r>
            <a:endParaRPr sz="1600">
              <a:latin typeface="Inter Light"/>
              <a:ea typeface="Inter Light"/>
              <a:cs typeface="Inter Light"/>
              <a:sym typeface="Inter Light"/>
            </a:endParaRPr>
          </a:p>
          <a:p>
            <a:pPr indent="0" lvl="0" marL="0" rtl="0" algn="ctr">
              <a:spcBef>
                <a:spcPts val="1600"/>
              </a:spcBef>
              <a:spcAft>
                <a:spcPts val="0"/>
              </a:spcAft>
              <a:buNone/>
            </a:pPr>
            <a:r>
              <a:t/>
            </a:r>
            <a:endParaRPr sz="1600">
              <a:latin typeface="Inter Light"/>
              <a:ea typeface="Inter Light"/>
              <a:cs typeface="Inter Light"/>
              <a:sym typeface="Inter Light"/>
            </a:endParaRPr>
          </a:p>
          <a:p>
            <a:pPr indent="0" lvl="0" marL="0" rtl="0" algn="ctr">
              <a:spcBef>
                <a:spcPts val="1600"/>
              </a:spcBef>
              <a:spcAft>
                <a:spcPts val="0"/>
              </a:spcAft>
              <a:buNone/>
            </a:pPr>
            <a:r>
              <a:t/>
            </a:r>
            <a:endParaRPr sz="1600">
              <a:latin typeface="Inter Light"/>
              <a:ea typeface="Inter Light"/>
              <a:cs typeface="Inter Light"/>
              <a:sym typeface="Inter Light"/>
            </a:endParaRPr>
          </a:p>
          <a:p>
            <a:pPr indent="0" lvl="0" marL="0" rtl="0" algn="ctr">
              <a:spcBef>
                <a:spcPts val="1600"/>
              </a:spcBef>
              <a:spcAft>
                <a:spcPts val="1600"/>
              </a:spcAft>
              <a:buNone/>
            </a:pPr>
            <a:r>
              <a:t/>
            </a:r>
            <a:endParaRPr sz="1600">
              <a:latin typeface="Inter Light"/>
              <a:ea typeface="Inter Light"/>
              <a:cs typeface="Inter Light"/>
              <a:sym typeface="Inter Light"/>
            </a:endParaRPr>
          </a:p>
        </p:txBody>
      </p:sp>
    </p:spTree>
  </p:cSld>
  <p:clrMapOvr>
    <a:masterClrMapping/>
  </p:clrMapOvr>
</p:sld>
</file>

<file path=ppt/theme/theme1.xml><?xml version="1.0" encoding="utf-8"?>
<a:theme xmlns:a="http://schemas.openxmlformats.org/drawingml/2006/main" xmlns:r="http://schemas.openxmlformats.org/officeDocument/2006/relationships" name="Floral Pattern by Slidesgo">
  <a:themeElements>
    <a:clrScheme name="Simple Light">
      <a:dk1>
        <a:srgbClr val="F4F1F8"/>
      </a:dk1>
      <a:lt1>
        <a:srgbClr val="271850"/>
      </a:lt1>
      <a:dk2>
        <a:srgbClr val="5C7E09"/>
      </a:dk2>
      <a:lt2>
        <a:srgbClr val="9CA17A"/>
      </a:lt2>
      <a:accent1>
        <a:srgbClr val="B6A83D"/>
      </a:accent1>
      <a:accent2>
        <a:srgbClr val="938834"/>
      </a:accent2>
      <a:accent3>
        <a:srgbClr val="AD87F8"/>
      </a:accent3>
      <a:accent4>
        <a:srgbClr val="9367EF"/>
      </a:accent4>
      <a:accent5>
        <a:srgbClr val="5652EB"/>
      </a:accent5>
      <a:accent6>
        <a:srgbClr val="3B3DE2"/>
      </a:accent6>
      <a:hlink>
        <a:srgbClr val="27185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