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Chivo Light"/>
      <p:regular r:id="rId26"/>
      <p:bold r:id="rId27"/>
      <p:italic r:id="rId28"/>
      <p:boldItalic r:id="rId29"/>
    </p:embeddedFont>
    <p:embeddedFont>
      <p:font typeface="Shadows Into Light Two"/>
      <p:regular r:id="rId30"/>
    </p:embeddedFont>
    <p:embeddedFont>
      <p:font typeface="Chivo"/>
      <p:regular r:id="rId31"/>
      <p:bold r:id="rId32"/>
      <p:italic r:id="rId33"/>
      <p:boldItalic r:id="rId34"/>
    </p:embeddedFont>
    <p:embeddedFont>
      <p:font typeface="Beth Ellen"/>
      <p:regular r:id="rId35"/>
    </p:embeddedFont>
    <p:embeddedFont>
      <p:font typeface="Barlow"/>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5B57652-B942-42B6-BC1E-FD3D4A17E481}">
  <a:tblStyle styleId="{C5B57652-B942-42B6-BC1E-FD3D4A17E48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hivoLight-regular.fntdata"/><Relationship Id="rId25" Type="http://schemas.openxmlformats.org/officeDocument/2006/relationships/slide" Target="slides/slide20.xml"/><Relationship Id="rId28" Type="http://schemas.openxmlformats.org/officeDocument/2006/relationships/font" Target="fonts/ChivoLight-italic.fntdata"/><Relationship Id="rId27" Type="http://schemas.openxmlformats.org/officeDocument/2006/relationships/font" Target="fonts/ChivoLigh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hivoLight-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hivo-regular.fntdata"/><Relationship Id="rId30" Type="http://schemas.openxmlformats.org/officeDocument/2006/relationships/font" Target="fonts/ShadowsIntoLightTwo-regular.fntdata"/><Relationship Id="rId11" Type="http://schemas.openxmlformats.org/officeDocument/2006/relationships/slide" Target="slides/slide6.xml"/><Relationship Id="rId33" Type="http://schemas.openxmlformats.org/officeDocument/2006/relationships/font" Target="fonts/Chivo-italic.fntdata"/><Relationship Id="rId10" Type="http://schemas.openxmlformats.org/officeDocument/2006/relationships/slide" Target="slides/slide5.xml"/><Relationship Id="rId32" Type="http://schemas.openxmlformats.org/officeDocument/2006/relationships/font" Target="fonts/Chivo-bold.fntdata"/><Relationship Id="rId13" Type="http://schemas.openxmlformats.org/officeDocument/2006/relationships/slide" Target="slides/slide8.xml"/><Relationship Id="rId35" Type="http://schemas.openxmlformats.org/officeDocument/2006/relationships/font" Target="fonts/BethEllen-regular.fntdata"/><Relationship Id="rId12" Type="http://schemas.openxmlformats.org/officeDocument/2006/relationships/slide" Target="slides/slide7.xml"/><Relationship Id="rId34" Type="http://schemas.openxmlformats.org/officeDocument/2006/relationships/font" Target="fonts/Chivo-boldItalic.fntdata"/><Relationship Id="rId15" Type="http://schemas.openxmlformats.org/officeDocument/2006/relationships/slide" Target="slides/slide10.xml"/><Relationship Id="rId37" Type="http://schemas.openxmlformats.org/officeDocument/2006/relationships/font" Target="fonts/Barlow-bold.fntdata"/><Relationship Id="rId14" Type="http://schemas.openxmlformats.org/officeDocument/2006/relationships/slide" Target="slides/slide9.xml"/><Relationship Id="rId36" Type="http://schemas.openxmlformats.org/officeDocument/2006/relationships/font" Target="fonts/Barlow-regular.fntdata"/><Relationship Id="rId17" Type="http://schemas.openxmlformats.org/officeDocument/2006/relationships/slide" Target="slides/slide12.xml"/><Relationship Id="rId39" Type="http://schemas.openxmlformats.org/officeDocument/2006/relationships/font" Target="fonts/Barlow-boldItalic.fntdata"/><Relationship Id="rId16" Type="http://schemas.openxmlformats.org/officeDocument/2006/relationships/slide" Target="slides/slide11.xml"/><Relationship Id="rId38" Type="http://schemas.openxmlformats.org/officeDocument/2006/relationships/font" Target="fonts/Barlow-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375a66bdae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375a66bda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44f37768c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44f37768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4569cb4c95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4569cb4c9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14569cb4c95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14569cb4c9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4569cb4c95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4569cb4c9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4569cb4c95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4569cb4c9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4569cb4c95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4569cb4c95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4569cb4c95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4569cb4c9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375a66bdae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375a66bda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447568460e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447568460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4569cb4c95_0_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4569cb4c9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14569cb4c95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14569cb4c9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4569cb4c95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14569cb4c95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4569cb4c95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4569cb4c9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447568460e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1447568460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FFFFF"/>
        </a:solidFill>
      </p:bgPr>
    </p:bg>
    <p:spTree>
      <p:nvGrpSpPr>
        <p:cNvPr id="9" name="Shape 9"/>
        <p:cNvGrpSpPr/>
        <p:nvPr/>
      </p:nvGrpSpPr>
      <p:grpSpPr>
        <a:xfrm>
          <a:off x="0" y="0"/>
          <a:ext cx="0" cy="0"/>
          <a:chOff x="0" y="0"/>
          <a:chExt cx="0" cy="0"/>
        </a:xfrm>
      </p:grpSpPr>
      <p:sp>
        <p:nvSpPr>
          <p:cNvPr id="10" name="Google Shape;10;p2"/>
          <p:cNvSpPr/>
          <p:nvPr/>
        </p:nvSpPr>
        <p:spPr>
          <a:xfrm rot="-679074">
            <a:off x="7424169" y="1110641"/>
            <a:ext cx="265609" cy="349478"/>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389031" y="-184381"/>
            <a:ext cx="971249" cy="98362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519519" y="94934"/>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8336996">
            <a:off x="4243138" y="-22224"/>
            <a:ext cx="467049" cy="473000"/>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3778801">
            <a:off x="8116057" y="3817380"/>
            <a:ext cx="580177" cy="58740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6668499">
            <a:off x="5293109" y="3771186"/>
            <a:ext cx="892234" cy="662795"/>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3835491">
            <a:off x="5235980" y="3951326"/>
            <a:ext cx="467040" cy="42328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6648350">
            <a:off x="8451648" y="629713"/>
            <a:ext cx="922830" cy="757732"/>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2488733">
            <a:off x="6365042" y="2437342"/>
            <a:ext cx="993792" cy="73816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6617181" y="4283744"/>
            <a:ext cx="971249" cy="98362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txBox="1"/>
          <p:nvPr>
            <p:ph type="ctrTitle"/>
          </p:nvPr>
        </p:nvSpPr>
        <p:spPr>
          <a:xfrm>
            <a:off x="1676400" y="1412350"/>
            <a:ext cx="4637700" cy="2318700"/>
          </a:xfrm>
          <a:prstGeom prst="rect">
            <a:avLst/>
          </a:prstGeom>
        </p:spPr>
        <p:txBody>
          <a:bodyPr anchorCtr="0" anchor="ctr" bIns="91425" lIns="91425" spcFirstLastPara="1" rIns="91425" wrap="square" tIns="91425">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21" name="Google Shape;21;p2"/>
          <p:cNvSpPr/>
          <p:nvPr/>
        </p:nvSpPr>
        <p:spPr>
          <a:xfrm rot="-10736906">
            <a:off x="8409586" y="2375711"/>
            <a:ext cx="825227" cy="74778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rot="-9528265">
            <a:off x="8474418" y="2733034"/>
            <a:ext cx="419693" cy="42504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73523" y="349101"/>
            <a:ext cx="467067" cy="478170"/>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5760012" y="159538"/>
            <a:ext cx="971255" cy="1011985"/>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rot="3741321">
            <a:off x="5765601" y="-92132"/>
            <a:ext cx="547361" cy="560373"/>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267953" y="1365498"/>
            <a:ext cx="1131662" cy="1025467"/>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331131" y="2051184"/>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rot="10592599">
            <a:off x="3091737" y="4454947"/>
            <a:ext cx="1090400" cy="80998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rot="-7924870">
            <a:off x="339964" y="3032930"/>
            <a:ext cx="841224" cy="62489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rot="-1232320">
            <a:off x="908097" y="2912232"/>
            <a:ext cx="341366" cy="3494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5969070">
            <a:off x="976107" y="4357729"/>
            <a:ext cx="825137" cy="8356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rot="1319022">
            <a:off x="-115268" y="1393270"/>
            <a:ext cx="747678" cy="1170967"/>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2220874" y="-212399"/>
            <a:ext cx="1016948" cy="1039666"/>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10076712">
            <a:off x="8276016" y="2450651"/>
            <a:ext cx="930331" cy="696680"/>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9290225">
            <a:off x="5567287" y="240208"/>
            <a:ext cx="943922" cy="1037964"/>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rot="831654">
            <a:off x="2857171" y="4159157"/>
            <a:ext cx="1190515" cy="106886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1232584">
            <a:off x="956194" y="3077566"/>
            <a:ext cx="267636" cy="288754"/>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rot="-2062504">
            <a:off x="499387" y="2832699"/>
            <a:ext cx="348730" cy="893729"/>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734338" y="402317"/>
            <a:ext cx="556340" cy="424970"/>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rot="-7406387">
            <a:off x="1005078" y="4425379"/>
            <a:ext cx="609879" cy="937524"/>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6461285" y="4408739"/>
            <a:ext cx="953706" cy="858029"/>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2" name="Google Shape;42;p2"/>
          <p:cNvSpPr/>
          <p:nvPr/>
        </p:nvSpPr>
        <p:spPr>
          <a:xfrm rot="3778908">
            <a:off x="8250490" y="3581090"/>
            <a:ext cx="405505" cy="713678"/>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3" name="Google Shape;43;p2"/>
          <p:cNvSpPr/>
          <p:nvPr/>
        </p:nvSpPr>
        <p:spPr>
          <a:xfrm rot="8336858">
            <a:off x="4172244" y="-119327"/>
            <a:ext cx="588749" cy="690936"/>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4" name="Google Shape;44;p2"/>
          <p:cNvSpPr/>
          <p:nvPr/>
        </p:nvSpPr>
        <p:spPr>
          <a:xfrm rot="-2801891">
            <a:off x="8349992" y="393255"/>
            <a:ext cx="742845" cy="1166149"/>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5" name="Google Shape;45;p2"/>
          <p:cNvSpPr/>
          <p:nvPr/>
        </p:nvSpPr>
        <p:spPr>
          <a:xfrm>
            <a:off x="6400478" y="2182183"/>
            <a:ext cx="872604" cy="95207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6" name="Google Shape;46;p2"/>
          <p:cNvSpPr/>
          <p:nvPr/>
        </p:nvSpPr>
        <p:spPr>
          <a:xfrm rot="-3835551">
            <a:off x="5103883" y="3888224"/>
            <a:ext cx="1036432" cy="603375"/>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47" name="Google Shape;47;p2"/>
          <p:cNvSpPr/>
          <p:nvPr/>
        </p:nvSpPr>
        <p:spPr>
          <a:xfrm rot="788743">
            <a:off x="7507728" y="1267182"/>
            <a:ext cx="341357" cy="3494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rot="788424">
            <a:off x="7600966" y="1268367"/>
            <a:ext cx="222930" cy="24052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rot="-3998065">
            <a:off x="7374395" y="1063551"/>
            <a:ext cx="267634" cy="28875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rot="575490">
            <a:off x="8469081" y="3874407"/>
            <a:ext cx="345878" cy="608736"/>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lt2"/>
        </a:solidFill>
      </p:bgPr>
    </p:bg>
    <p:spTree>
      <p:nvGrpSpPr>
        <p:cNvPr id="51" name="Shape 51"/>
        <p:cNvGrpSpPr/>
        <p:nvPr/>
      </p:nvGrpSpPr>
      <p:grpSpPr>
        <a:xfrm>
          <a:off x="0" y="0"/>
          <a:ext cx="0" cy="0"/>
          <a:chOff x="0" y="0"/>
          <a:chExt cx="0" cy="0"/>
        </a:xfrm>
      </p:grpSpPr>
      <p:sp>
        <p:nvSpPr>
          <p:cNvPr id="52" name="Google Shape;52;p3"/>
          <p:cNvSpPr/>
          <p:nvPr/>
        </p:nvSpPr>
        <p:spPr>
          <a:xfrm rot="2523318">
            <a:off x="218693" y="-460740"/>
            <a:ext cx="5327395" cy="5454036"/>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txBox="1"/>
          <p:nvPr>
            <p:ph type="ctrTitle"/>
          </p:nvPr>
        </p:nvSpPr>
        <p:spPr>
          <a:xfrm>
            <a:off x="685800" y="1583350"/>
            <a:ext cx="44376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4" name="Google Shape;54;p3"/>
          <p:cNvSpPr txBox="1"/>
          <p:nvPr>
            <p:ph idx="1" type="subTitle"/>
          </p:nvPr>
        </p:nvSpPr>
        <p:spPr>
          <a:xfrm>
            <a:off x="685800" y="2840051"/>
            <a:ext cx="44376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1800"/>
              <a:buNone/>
              <a:defRPr sz="1800">
                <a:solidFill>
                  <a:schemeClr val="dk2"/>
                </a:solidFill>
              </a:defRPr>
            </a:lvl1pPr>
            <a:lvl2pPr lvl="1" rtl="0">
              <a:spcBef>
                <a:spcPts val="0"/>
              </a:spcBef>
              <a:spcAft>
                <a:spcPts val="0"/>
              </a:spcAft>
              <a:buSzPts val="1800"/>
              <a:buNone/>
              <a:defRPr sz="1800">
                <a:solidFill>
                  <a:schemeClr val="dk2"/>
                </a:solidFill>
              </a:defRPr>
            </a:lvl2pPr>
            <a:lvl3pPr lvl="2" rtl="0">
              <a:spcBef>
                <a:spcPts val="0"/>
              </a:spcBef>
              <a:spcAft>
                <a:spcPts val="0"/>
              </a:spcAft>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p:txBody>
      </p:sp>
      <p:sp>
        <p:nvSpPr>
          <p:cNvPr id="55" name="Google Shape;55;p3"/>
          <p:cNvSpPr/>
          <p:nvPr/>
        </p:nvSpPr>
        <p:spPr>
          <a:xfrm rot="6668499">
            <a:off x="5293109" y="3771186"/>
            <a:ext cx="892234" cy="662795"/>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3835491">
            <a:off x="5235980" y="3951326"/>
            <a:ext cx="467040" cy="42328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6648350">
            <a:off x="8451648" y="629713"/>
            <a:ext cx="922830" cy="757732"/>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rot="-2488733">
            <a:off x="8249054" y="3830167"/>
            <a:ext cx="993792" cy="73816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rot="-10736906">
            <a:off x="8409586" y="2375711"/>
            <a:ext cx="825227" cy="74778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9528265">
            <a:off x="8474418" y="2733034"/>
            <a:ext cx="419693" cy="42504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491037">
            <a:off x="6391016" y="2371566"/>
            <a:ext cx="971233" cy="1011962"/>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7367623">
            <a:off x="6851320" y="3054382"/>
            <a:ext cx="547355" cy="560366"/>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rot="-10076712">
            <a:off x="8276016" y="2450651"/>
            <a:ext cx="930331" cy="696680"/>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rot="1200934">
            <a:off x="6601793" y="2246758"/>
            <a:ext cx="943967" cy="1038014"/>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rot="-2801891">
            <a:off x="8349992" y="393255"/>
            <a:ext cx="742845" cy="1166149"/>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66" name="Google Shape;66;p3"/>
          <p:cNvSpPr/>
          <p:nvPr/>
        </p:nvSpPr>
        <p:spPr>
          <a:xfrm>
            <a:off x="8284491" y="3575008"/>
            <a:ext cx="872604" cy="95207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67" name="Google Shape;67;p3"/>
          <p:cNvSpPr/>
          <p:nvPr/>
        </p:nvSpPr>
        <p:spPr>
          <a:xfrm rot="-3835551">
            <a:off x="5103883" y="3888224"/>
            <a:ext cx="1036432" cy="603375"/>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68" name="Google Shape;68;p3"/>
          <p:cNvSpPr/>
          <p:nvPr/>
        </p:nvSpPr>
        <p:spPr>
          <a:xfrm>
            <a:off x="6582643" y="4211269"/>
            <a:ext cx="971249" cy="98362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6713131" y="4490584"/>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6414486" y="4183251"/>
            <a:ext cx="1016948" cy="1039666"/>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7377098" y="1171526"/>
            <a:ext cx="467067" cy="478170"/>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7237913" y="1224742"/>
            <a:ext cx="556340" cy="424970"/>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rot="-7924870">
            <a:off x="7177227" y="-141770"/>
            <a:ext cx="841224" cy="62489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rot="-1232320">
            <a:off x="7745360" y="-262468"/>
            <a:ext cx="341366" cy="3494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rot="-1232584">
            <a:off x="7793456" y="-97134"/>
            <a:ext cx="267636" cy="288754"/>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rot="-2062504">
            <a:off x="7336649" y="-342001"/>
            <a:ext cx="348730" cy="893729"/>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5668109" y="395336"/>
            <a:ext cx="1131662" cy="1025467"/>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6267194" y="1081021"/>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rot="1319022">
            <a:off x="5820795" y="423107"/>
            <a:ext cx="747678" cy="1170967"/>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80" name="Shape 80"/>
        <p:cNvGrpSpPr/>
        <p:nvPr/>
      </p:nvGrpSpPr>
      <p:grpSpPr>
        <a:xfrm>
          <a:off x="0" y="0"/>
          <a:ext cx="0" cy="0"/>
          <a:chOff x="0" y="0"/>
          <a:chExt cx="0" cy="0"/>
        </a:xfrm>
      </p:grpSpPr>
      <p:sp>
        <p:nvSpPr>
          <p:cNvPr id="81" name="Google Shape;81;p4"/>
          <p:cNvSpPr/>
          <p:nvPr/>
        </p:nvSpPr>
        <p:spPr>
          <a:xfrm rot="-497398">
            <a:off x="4288489" y="588387"/>
            <a:ext cx="569648" cy="583189"/>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txBox="1"/>
          <p:nvPr>
            <p:ph idx="1" type="body"/>
          </p:nvPr>
        </p:nvSpPr>
        <p:spPr>
          <a:xfrm>
            <a:off x="2087675" y="1247400"/>
            <a:ext cx="4968600" cy="3032400"/>
          </a:xfrm>
          <a:prstGeom prst="rect">
            <a:avLst/>
          </a:prstGeom>
        </p:spPr>
        <p:txBody>
          <a:bodyPr anchorCtr="0" anchor="t" bIns="91425" lIns="91425" spcFirstLastPara="1" rIns="91425" wrap="square" tIns="91425">
            <a:noAutofit/>
          </a:bodyPr>
          <a:lstStyle>
            <a:lvl1pPr indent="-431800" lvl="0" marL="457200" rtl="0" algn="ctr">
              <a:spcBef>
                <a:spcPts val="600"/>
              </a:spcBef>
              <a:spcAft>
                <a:spcPts val="0"/>
              </a:spcAft>
              <a:buSzPts val="3200"/>
              <a:buFont typeface="Shadows Into Light Two"/>
              <a:buChar char="༝"/>
              <a:defRPr sz="3200">
                <a:latin typeface="Shadows Into Light Two"/>
                <a:ea typeface="Shadows Into Light Two"/>
                <a:cs typeface="Shadows Into Light Two"/>
                <a:sym typeface="Shadows Into Light Two"/>
              </a:defRPr>
            </a:lvl1pPr>
            <a:lvl2pPr indent="-431800" lvl="1" marL="9144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2pPr>
            <a:lvl3pPr indent="-431800" lvl="2" marL="13716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3pPr>
            <a:lvl4pPr indent="-431800" lvl="3" marL="18288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4pPr>
            <a:lvl5pPr indent="-431800" lvl="4" marL="22860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5pPr>
            <a:lvl6pPr indent="-431800" lvl="5" marL="27432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6pPr>
            <a:lvl7pPr indent="-431800" lvl="6" marL="32004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7pPr>
            <a:lvl8pPr indent="-431800" lvl="7" marL="3657600" rtl="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8pPr>
            <a:lvl9pPr indent="-431800" lvl="8" marL="4114800" algn="ctr">
              <a:spcBef>
                <a:spcPts val="0"/>
              </a:spcBef>
              <a:spcAft>
                <a:spcPts val="0"/>
              </a:spcAft>
              <a:buSzPts val="3200"/>
              <a:buFont typeface="Shadows Into Light Two"/>
              <a:buChar char="■"/>
              <a:defRPr sz="3200">
                <a:latin typeface="Shadows Into Light Two"/>
                <a:ea typeface="Shadows Into Light Two"/>
                <a:cs typeface="Shadows Into Light Two"/>
                <a:sym typeface="Shadows Into Light Two"/>
              </a:defRPr>
            </a:lvl9pPr>
          </a:lstStyle>
          <a:p/>
        </p:txBody>
      </p:sp>
      <p:sp>
        <p:nvSpPr>
          <p:cNvPr id="83" name="Google Shape;83;p4"/>
          <p:cNvSpPr txBox="1"/>
          <p:nvPr/>
        </p:nvSpPr>
        <p:spPr>
          <a:xfrm>
            <a:off x="3593400" y="324175"/>
            <a:ext cx="1957200" cy="6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chemeClr val="dk1"/>
                </a:solidFill>
                <a:latin typeface="Chivo"/>
                <a:ea typeface="Chivo"/>
                <a:cs typeface="Chivo"/>
                <a:sym typeface="Chivo"/>
              </a:rPr>
              <a:t>“</a:t>
            </a:r>
            <a:endParaRPr sz="9600">
              <a:solidFill>
                <a:schemeClr val="dk1"/>
              </a:solidFill>
              <a:latin typeface="Chivo"/>
              <a:ea typeface="Chivo"/>
              <a:cs typeface="Chivo"/>
              <a:sym typeface="Chivo"/>
            </a:endParaRPr>
          </a:p>
        </p:txBody>
      </p:sp>
      <p:sp>
        <p:nvSpPr>
          <p:cNvPr id="84" name="Google Shape;84;p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5" name="Google Shape;85;p4"/>
          <p:cNvSpPr/>
          <p:nvPr/>
        </p:nvSpPr>
        <p:spPr>
          <a:xfrm rot="-6974255">
            <a:off x="8132622" y="3724110"/>
            <a:ext cx="213588" cy="281025"/>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
          <p:cNvSpPr/>
          <p:nvPr/>
        </p:nvSpPr>
        <p:spPr>
          <a:xfrm>
            <a:off x="2579853" y="-136211"/>
            <a:ext cx="781013" cy="79096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2684780" y="88390"/>
            <a:ext cx="337444" cy="341744"/>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rot="4358823">
            <a:off x="3941098" y="4889269"/>
            <a:ext cx="375550" cy="380336"/>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rot="1151692">
            <a:off x="8434472" y="4226868"/>
            <a:ext cx="357870" cy="362297"/>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rot="-10153158">
            <a:off x="4729339" y="4449252"/>
            <a:ext cx="717468" cy="532972"/>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rot="943073">
            <a:off x="4813520" y="4340916"/>
            <a:ext cx="375504" cy="34034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rot="-6648331">
            <a:off x="8563948" y="1186838"/>
            <a:ext cx="742053" cy="609292"/>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rot="2711984">
            <a:off x="4884709" y="-109436"/>
            <a:ext cx="799096" cy="59352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p:nvPr/>
        </p:nvSpPr>
        <p:spPr>
          <a:xfrm>
            <a:off x="6790083" y="4541690"/>
            <a:ext cx="781013" cy="79096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rot="-5990705">
            <a:off x="8271773" y="2605766"/>
            <a:ext cx="663539" cy="601272"/>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4"/>
          <p:cNvSpPr/>
          <p:nvPr/>
        </p:nvSpPr>
        <p:spPr>
          <a:xfrm rot="-4782675">
            <a:off x="8259070" y="2656361"/>
            <a:ext cx="337456" cy="34175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
          <p:cNvSpPr/>
          <p:nvPr/>
        </p:nvSpPr>
        <p:spPr>
          <a:xfrm>
            <a:off x="1059765" y="251069"/>
            <a:ext cx="375578" cy="384506"/>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a:off x="7054212" y="316389"/>
            <a:ext cx="780996" cy="813747"/>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p:nvPr/>
        </p:nvSpPr>
        <p:spPr>
          <a:xfrm rot="3741390">
            <a:off x="7058695" y="114017"/>
            <a:ext cx="440145" cy="450608"/>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
          <p:cNvSpPr/>
          <p:nvPr/>
        </p:nvSpPr>
        <p:spPr>
          <a:xfrm>
            <a:off x="-174209" y="985454"/>
            <a:ext cx="910004" cy="82460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307522" y="1536823"/>
            <a:ext cx="337444" cy="341744"/>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p:nvPr/>
        </p:nvSpPr>
        <p:spPr>
          <a:xfrm rot="10592571">
            <a:off x="1931803" y="4671974"/>
            <a:ext cx="876846" cy="65135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
          <p:cNvSpPr/>
          <p:nvPr/>
        </p:nvSpPr>
        <p:spPr>
          <a:xfrm rot="-7924689">
            <a:off x="127751" y="2727519"/>
            <a:ext cx="676415" cy="50251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rot="-1232342">
            <a:off x="584556" y="2630487"/>
            <a:ext cx="274505" cy="281030"/>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p:nvPr/>
        </p:nvSpPr>
        <p:spPr>
          <a:xfrm rot="5968943">
            <a:off x="379973" y="3976490"/>
            <a:ext cx="663471" cy="67193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rot="1319053">
            <a:off x="-51439" y="1007787"/>
            <a:ext cx="601219" cy="941593"/>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p:cNvSpPr/>
          <p:nvPr/>
        </p:nvSpPr>
        <p:spPr>
          <a:xfrm>
            <a:off x="2444636" y="-158741"/>
            <a:ext cx="817717" cy="835985"/>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
          <p:cNvSpPr/>
          <p:nvPr/>
        </p:nvSpPr>
        <p:spPr>
          <a:xfrm rot="-5330471">
            <a:off x="8178192" y="2569786"/>
            <a:ext cx="748134" cy="56024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
          <p:cNvSpPr/>
          <p:nvPr/>
        </p:nvSpPr>
        <p:spPr>
          <a:xfrm rot="-9290112">
            <a:off x="6899262" y="381262"/>
            <a:ext cx="759011" cy="834631"/>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rot="831478">
            <a:off x="1743246" y="4434137"/>
            <a:ext cx="957279" cy="859458"/>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p:nvPr/>
        </p:nvSpPr>
        <p:spPr>
          <a:xfrm rot="-1232764">
            <a:off x="623232" y="2763432"/>
            <a:ext cx="215203" cy="232183"/>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
          <p:cNvSpPr/>
          <p:nvPr/>
        </p:nvSpPr>
        <p:spPr>
          <a:xfrm rot="-2062359">
            <a:off x="255900" y="2566548"/>
            <a:ext cx="280423" cy="71867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
          <p:cNvSpPr/>
          <p:nvPr/>
        </p:nvSpPr>
        <p:spPr>
          <a:xfrm>
            <a:off x="947845" y="293861"/>
            <a:ext cx="447347" cy="341714"/>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
          <p:cNvSpPr/>
          <p:nvPr/>
        </p:nvSpPr>
        <p:spPr>
          <a:xfrm rot="-7406442">
            <a:off x="403221" y="4030923"/>
            <a:ext cx="490399" cy="753856"/>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
          <p:cNvSpPr/>
          <p:nvPr/>
        </p:nvSpPr>
        <p:spPr>
          <a:xfrm>
            <a:off x="6664726" y="4642200"/>
            <a:ext cx="766865" cy="689932"/>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16" name="Google Shape;116;p4"/>
          <p:cNvSpPr/>
          <p:nvPr/>
        </p:nvSpPr>
        <p:spPr>
          <a:xfrm rot="1151678">
            <a:off x="8450738" y="3960294"/>
            <a:ext cx="326039" cy="573820"/>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17" name="Google Shape;117;p4"/>
          <p:cNvSpPr/>
          <p:nvPr/>
        </p:nvSpPr>
        <p:spPr>
          <a:xfrm rot="4358289">
            <a:off x="3897685" y="4812891"/>
            <a:ext cx="473413" cy="555582"/>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18" name="Google Shape;118;p4"/>
          <p:cNvSpPr/>
          <p:nvPr/>
        </p:nvSpPr>
        <p:spPr>
          <a:xfrm rot="-2801932">
            <a:off x="8482195" y="996713"/>
            <a:ext cx="597297" cy="937661"/>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19" name="Google Shape;119;p4"/>
          <p:cNvSpPr/>
          <p:nvPr/>
        </p:nvSpPr>
        <p:spPr>
          <a:xfrm rot="5200625">
            <a:off x="5051284" y="-222517"/>
            <a:ext cx="701626" cy="76552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20" name="Google Shape;120;p4"/>
          <p:cNvSpPr/>
          <p:nvPr/>
        </p:nvSpPr>
        <p:spPr>
          <a:xfrm rot="942660">
            <a:off x="4585376" y="4393088"/>
            <a:ext cx="833403" cy="485179"/>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121" name="Google Shape;121;p4"/>
          <p:cNvSpPr/>
          <p:nvPr/>
        </p:nvSpPr>
        <p:spPr>
          <a:xfrm rot="-5506349">
            <a:off x="8198666" y="3597357"/>
            <a:ext cx="274487" cy="28101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
          <p:cNvSpPr/>
          <p:nvPr/>
        </p:nvSpPr>
        <p:spPr>
          <a:xfrm rot="-5506848">
            <a:off x="8197826" y="3625742"/>
            <a:ext cx="179267" cy="19341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
          <p:cNvSpPr/>
          <p:nvPr/>
        </p:nvSpPr>
        <p:spPr>
          <a:xfrm rot="-10292983">
            <a:off x="8081725" y="3802439"/>
            <a:ext cx="215214" cy="232195"/>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4" name="Shape 124"/>
        <p:cNvGrpSpPr/>
        <p:nvPr/>
      </p:nvGrpSpPr>
      <p:grpSpPr>
        <a:xfrm>
          <a:off x="0" y="0"/>
          <a:ext cx="0" cy="0"/>
          <a:chOff x="0" y="0"/>
          <a:chExt cx="0" cy="0"/>
        </a:xfrm>
      </p:grpSpPr>
      <p:sp>
        <p:nvSpPr>
          <p:cNvPr id="125" name="Google Shape;125;p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5"/>
          <p:cNvSpPr/>
          <p:nvPr/>
        </p:nvSpPr>
        <p:spPr>
          <a:xfrm rot="-1209093">
            <a:off x="8469092" y="4079246"/>
            <a:ext cx="679239" cy="615500"/>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8683513" y="4020672"/>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p:nvPr/>
        </p:nvSpPr>
        <p:spPr>
          <a:xfrm>
            <a:off x="7062483" y="-109725"/>
            <a:ext cx="384463" cy="39360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
          <p:cNvSpPr/>
          <p:nvPr/>
        </p:nvSpPr>
        <p:spPr>
          <a:xfrm>
            <a:off x="8514400" y="1635650"/>
            <a:ext cx="799508" cy="833036"/>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
          <p:cNvSpPr/>
          <p:nvPr/>
        </p:nvSpPr>
        <p:spPr>
          <a:xfrm rot="3741344">
            <a:off x="8518998" y="1428487"/>
            <a:ext cx="450561" cy="4612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7044713" y="810002"/>
            <a:ext cx="931540" cy="84412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7537849" y="1374425"/>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rot="-6335216">
            <a:off x="6865825" y="4552660"/>
            <a:ext cx="897579" cy="66669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
          <p:cNvSpPr/>
          <p:nvPr/>
        </p:nvSpPr>
        <p:spPr>
          <a:xfrm>
            <a:off x="7911874" y="-130475"/>
            <a:ext cx="799495" cy="809683"/>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rot="-6692267">
            <a:off x="6791890" y="2390364"/>
            <a:ext cx="692490" cy="51435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p:nvPr/>
        </p:nvSpPr>
        <p:spPr>
          <a:xfrm>
            <a:off x="7317552" y="2396424"/>
            <a:ext cx="281001" cy="2876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5"/>
          <p:cNvSpPr/>
          <p:nvPr/>
        </p:nvSpPr>
        <p:spPr>
          <a:xfrm>
            <a:off x="7663638" y="3147400"/>
            <a:ext cx="679244" cy="68789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rot="1318871">
            <a:off x="71704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77734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
          <p:cNvSpPr/>
          <p:nvPr/>
        </p:nvSpPr>
        <p:spPr>
          <a:xfrm rot="-548659">
            <a:off x="84733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rot="-9290062">
            <a:off x="83557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p:nvPr/>
        </p:nvSpPr>
        <p:spPr>
          <a:xfrm rot="5503490">
            <a:off x="69266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
          <p:cNvSpPr/>
          <p:nvPr/>
        </p:nvSpPr>
        <p:spPr>
          <a:xfrm>
            <a:off x="7317562" y="25287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rot="-830047">
            <a:off x="6946689" y="22039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p:nvPr/>
        </p:nvSpPr>
        <p:spPr>
          <a:xfrm>
            <a:off x="69479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5"/>
          <p:cNvSpPr/>
          <p:nvPr/>
        </p:nvSpPr>
        <p:spPr>
          <a:xfrm rot="8224608">
            <a:off x="78592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48" name="Google Shape;148;p5"/>
          <p:cNvSpPr txBox="1"/>
          <p:nvPr>
            <p:ph idx="1" type="body"/>
          </p:nvPr>
        </p:nvSpPr>
        <p:spPr>
          <a:xfrm>
            <a:off x="457200" y="1428750"/>
            <a:ext cx="5984700" cy="3170400"/>
          </a:xfrm>
          <a:prstGeom prst="rect">
            <a:avLst/>
          </a:prstGeom>
        </p:spPr>
        <p:txBody>
          <a:bodyPr anchorCtr="0" anchor="t" bIns="91425" lIns="91425" spcFirstLastPara="1" rIns="91425" wrap="square" tIns="91425">
            <a:noAutofit/>
          </a:bodyPr>
          <a:lstStyle>
            <a:lvl1pPr indent="-393700" lvl="0" marL="457200">
              <a:spcBef>
                <a:spcPts val="600"/>
              </a:spcBef>
              <a:spcAft>
                <a:spcPts val="0"/>
              </a:spcAft>
              <a:buSzPts val="2600"/>
              <a:buChar char="༝"/>
              <a:defRPr/>
            </a:lvl1pPr>
            <a:lvl2pPr indent="-393700" lvl="1" marL="914400">
              <a:spcBef>
                <a:spcPts val="0"/>
              </a:spcBef>
              <a:spcAft>
                <a:spcPts val="0"/>
              </a:spcAft>
              <a:buSzPts val="2600"/>
              <a:buChar char="○"/>
              <a:defRPr/>
            </a:lvl2pPr>
            <a:lvl3pPr indent="-393700" lvl="2" marL="1371600">
              <a:spcBef>
                <a:spcPts val="0"/>
              </a:spcBef>
              <a:spcAft>
                <a:spcPts val="0"/>
              </a:spcAft>
              <a:buSzPts val="2600"/>
              <a:buChar char="■"/>
              <a:defRPr/>
            </a:lvl3pPr>
            <a:lvl4pPr indent="-393700" lvl="3" marL="1828800">
              <a:spcBef>
                <a:spcPts val="0"/>
              </a:spcBef>
              <a:spcAft>
                <a:spcPts val="0"/>
              </a:spcAft>
              <a:buSzPts val="2600"/>
              <a:buChar char="●"/>
              <a:defRPr/>
            </a:lvl4pPr>
            <a:lvl5pPr indent="-393700" lvl="4" marL="2286000">
              <a:spcBef>
                <a:spcPts val="0"/>
              </a:spcBef>
              <a:spcAft>
                <a:spcPts val="0"/>
              </a:spcAft>
              <a:buSzPts val="2600"/>
              <a:buChar char="○"/>
              <a:defRPr/>
            </a:lvl5pPr>
            <a:lvl6pPr indent="-393700" lvl="5" marL="2743200">
              <a:spcBef>
                <a:spcPts val="0"/>
              </a:spcBef>
              <a:spcAft>
                <a:spcPts val="0"/>
              </a:spcAft>
              <a:buSzPts val="2600"/>
              <a:buChar char="■"/>
              <a:defRPr/>
            </a:lvl6pPr>
            <a:lvl7pPr indent="-393700" lvl="6" marL="3200400">
              <a:spcBef>
                <a:spcPts val="0"/>
              </a:spcBef>
              <a:spcAft>
                <a:spcPts val="0"/>
              </a:spcAft>
              <a:buSzPts val="2600"/>
              <a:buChar char="●"/>
              <a:defRPr/>
            </a:lvl7pPr>
            <a:lvl8pPr indent="-393700" lvl="7" marL="3657600">
              <a:spcBef>
                <a:spcPts val="0"/>
              </a:spcBef>
              <a:spcAft>
                <a:spcPts val="0"/>
              </a:spcAft>
              <a:buSzPts val="2600"/>
              <a:buChar char="○"/>
              <a:defRPr/>
            </a:lvl8pPr>
            <a:lvl9pPr indent="-393700" lvl="8" marL="4114800">
              <a:spcBef>
                <a:spcPts val="0"/>
              </a:spcBef>
              <a:spcAft>
                <a:spcPts val="0"/>
              </a:spcAft>
              <a:buSzPts val="26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background">
  <p:cSld name="TITLE_AND_BODY_1">
    <p:bg>
      <p:bgPr>
        <a:solidFill>
          <a:schemeClr val="accent5"/>
        </a:solidFill>
      </p:bgPr>
    </p:bg>
    <p:spTree>
      <p:nvGrpSpPr>
        <p:cNvPr id="149" name="Shape 149"/>
        <p:cNvGrpSpPr/>
        <p:nvPr/>
      </p:nvGrpSpPr>
      <p:grpSpPr>
        <a:xfrm>
          <a:off x="0" y="0"/>
          <a:ext cx="0" cy="0"/>
          <a:chOff x="0" y="0"/>
          <a:chExt cx="0" cy="0"/>
        </a:xfrm>
      </p:grpSpPr>
      <p:sp>
        <p:nvSpPr>
          <p:cNvPr id="150" name="Google Shape;150;p6"/>
          <p:cNvSpPr/>
          <p:nvPr/>
        </p:nvSpPr>
        <p:spPr>
          <a:xfrm>
            <a:off x="0" y="-124"/>
            <a:ext cx="45798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152" name="Google Shape;152;p6"/>
          <p:cNvSpPr/>
          <p:nvPr/>
        </p:nvSpPr>
        <p:spPr>
          <a:xfrm rot="1318871">
            <a:off x="78562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
          <p:cNvSpPr/>
          <p:nvPr/>
        </p:nvSpPr>
        <p:spPr>
          <a:xfrm>
            <a:off x="82306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
          <p:cNvSpPr/>
          <p:nvPr/>
        </p:nvSpPr>
        <p:spPr>
          <a:xfrm rot="-548659">
            <a:off x="86257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
          <p:cNvSpPr/>
          <p:nvPr/>
        </p:nvSpPr>
        <p:spPr>
          <a:xfrm rot="-9290062">
            <a:off x="85081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rot="5503490">
            <a:off x="79172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
          <p:cNvSpPr/>
          <p:nvPr/>
        </p:nvSpPr>
        <p:spPr>
          <a:xfrm>
            <a:off x="8231962" y="26811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6"/>
          <p:cNvSpPr/>
          <p:nvPr/>
        </p:nvSpPr>
        <p:spPr>
          <a:xfrm rot="-830047">
            <a:off x="7861089" y="23563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
          <p:cNvSpPr/>
          <p:nvPr/>
        </p:nvSpPr>
        <p:spPr>
          <a:xfrm>
            <a:off x="76337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6"/>
          <p:cNvSpPr/>
          <p:nvPr/>
        </p:nvSpPr>
        <p:spPr>
          <a:xfrm rot="8224608">
            <a:off x="83164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txBox="1"/>
          <p:nvPr>
            <p:ph type="title"/>
          </p:nvPr>
        </p:nvSpPr>
        <p:spPr>
          <a:xfrm>
            <a:off x="457200" y="663175"/>
            <a:ext cx="35997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2" name="Google Shape;162;p6"/>
          <p:cNvSpPr txBox="1"/>
          <p:nvPr>
            <p:ph idx="1" type="body"/>
          </p:nvPr>
        </p:nvSpPr>
        <p:spPr>
          <a:xfrm>
            <a:off x="457200" y="1428750"/>
            <a:ext cx="3599700" cy="3170400"/>
          </a:xfrm>
          <a:prstGeom prst="rect">
            <a:avLst/>
          </a:prstGeom>
        </p:spPr>
        <p:txBody>
          <a:bodyPr anchorCtr="0" anchor="t" bIns="91425" lIns="91425" spcFirstLastPara="1" rIns="91425" wrap="square" tIns="91425">
            <a:noAutofit/>
          </a:bodyPr>
          <a:lstStyle>
            <a:lvl1pPr indent="-381000" lvl="0" marL="457200" rtl="0">
              <a:spcBef>
                <a:spcPts val="6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63" name="Shape 163"/>
        <p:cNvGrpSpPr/>
        <p:nvPr/>
      </p:nvGrpSpPr>
      <p:grpSpPr>
        <a:xfrm>
          <a:off x="0" y="0"/>
          <a:ext cx="0" cy="0"/>
          <a:chOff x="0" y="0"/>
          <a:chExt cx="0" cy="0"/>
        </a:xfrm>
      </p:grpSpPr>
      <p:sp>
        <p:nvSpPr>
          <p:cNvPr id="164" name="Google Shape;164;p7"/>
          <p:cNvSpPr/>
          <p:nvPr/>
        </p:nvSpPr>
        <p:spPr>
          <a:xfrm rot="-1209093">
            <a:off x="8469092" y="4079246"/>
            <a:ext cx="679239" cy="615500"/>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7"/>
          <p:cNvSpPr/>
          <p:nvPr/>
        </p:nvSpPr>
        <p:spPr>
          <a:xfrm>
            <a:off x="8683513" y="4020672"/>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
          <p:cNvSpPr/>
          <p:nvPr/>
        </p:nvSpPr>
        <p:spPr>
          <a:xfrm>
            <a:off x="7062483" y="-109725"/>
            <a:ext cx="384463" cy="39360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p:nvPr/>
        </p:nvSpPr>
        <p:spPr>
          <a:xfrm>
            <a:off x="8514400" y="1635650"/>
            <a:ext cx="799508" cy="833036"/>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
          <p:cNvSpPr/>
          <p:nvPr/>
        </p:nvSpPr>
        <p:spPr>
          <a:xfrm rot="3741344">
            <a:off x="8518998" y="1428487"/>
            <a:ext cx="450561" cy="4612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
          <p:cNvSpPr/>
          <p:nvPr/>
        </p:nvSpPr>
        <p:spPr>
          <a:xfrm>
            <a:off x="7044713" y="810002"/>
            <a:ext cx="931540" cy="84412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7"/>
          <p:cNvSpPr/>
          <p:nvPr/>
        </p:nvSpPr>
        <p:spPr>
          <a:xfrm>
            <a:off x="7537849" y="1374425"/>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
          <p:cNvSpPr/>
          <p:nvPr/>
        </p:nvSpPr>
        <p:spPr>
          <a:xfrm rot="-6335216">
            <a:off x="6865825" y="4552660"/>
            <a:ext cx="897579" cy="66669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7"/>
          <p:cNvSpPr/>
          <p:nvPr/>
        </p:nvSpPr>
        <p:spPr>
          <a:xfrm>
            <a:off x="7911874" y="-130475"/>
            <a:ext cx="799495" cy="809683"/>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7"/>
          <p:cNvSpPr/>
          <p:nvPr/>
        </p:nvSpPr>
        <p:spPr>
          <a:xfrm rot="-6692267">
            <a:off x="6791890" y="2390364"/>
            <a:ext cx="692490" cy="51435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7"/>
          <p:cNvSpPr/>
          <p:nvPr/>
        </p:nvSpPr>
        <p:spPr>
          <a:xfrm>
            <a:off x="7317552" y="2396424"/>
            <a:ext cx="281001" cy="2876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7"/>
          <p:cNvSpPr/>
          <p:nvPr/>
        </p:nvSpPr>
        <p:spPr>
          <a:xfrm>
            <a:off x="7663638" y="3147400"/>
            <a:ext cx="679244" cy="68789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
          <p:cNvSpPr/>
          <p:nvPr/>
        </p:nvSpPr>
        <p:spPr>
          <a:xfrm rot="1318871">
            <a:off x="71704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7"/>
          <p:cNvSpPr/>
          <p:nvPr/>
        </p:nvSpPr>
        <p:spPr>
          <a:xfrm>
            <a:off x="77734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7"/>
          <p:cNvSpPr/>
          <p:nvPr/>
        </p:nvSpPr>
        <p:spPr>
          <a:xfrm rot="-548659">
            <a:off x="84733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
          <p:cNvSpPr/>
          <p:nvPr/>
        </p:nvSpPr>
        <p:spPr>
          <a:xfrm rot="-9290062">
            <a:off x="83557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
          <p:cNvSpPr/>
          <p:nvPr/>
        </p:nvSpPr>
        <p:spPr>
          <a:xfrm rot="5503490">
            <a:off x="69266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
          <p:cNvSpPr/>
          <p:nvPr/>
        </p:nvSpPr>
        <p:spPr>
          <a:xfrm>
            <a:off x="7317562" y="25287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7"/>
          <p:cNvSpPr/>
          <p:nvPr/>
        </p:nvSpPr>
        <p:spPr>
          <a:xfrm rot="-830047">
            <a:off x="6946689" y="22039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
          <p:cNvSpPr/>
          <p:nvPr/>
        </p:nvSpPr>
        <p:spPr>
          <a:xfrm>
            <a:off x="69479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rot="8224608">
            <a:off x="78592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txBox="1"/>
          <p:nvPr>
            <p:ph type="title"/>
          </p:nvPr>
        </p:nvSpPr>
        <p:spPr>
          <a:xfrm>
            <a:off x="457200" y="434575"/>
            <a:ext cx="64056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6" name="Google Shape;186;p7"/>
          <p:cNvSpPr txBox="1"/>
          <p:nvPr>
            <p:ph idx="1" type="body"/>
          </p:nvPr>
        </p:nvSpPr>
        <p:spPr>
          <a:xfrm>
            <a:off x="457200" y="1430050"/>
            <a:ext cx="3167700" cy="3238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187" name="Google Shape;187;p7"/>
          <p:cNvSpPr txBox="1"/>
          <p:nvPr>
            <p:ph idx="2" type="body"/>
          </p:nvPr>
        </p:nvSpPr>
        <p:spPr>
          <a:xfrm>
            <a:off x="3815603" y="1430050"/>
            <a:ext cx="3167700" cy="3238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188" name="Google Shape;188;p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9" name="Shape 189"/>
        <p:cNvGrpSpPr/>
        <p:nvPr/>
      </p:nvGrpSpPr>
      <p:grpSpPr>
        <a:xfrm>
          <a:off x="0" y="0"/>
          <a:ext cx="0" cy="0"/>
          <a:chOff x="0" y="0"/>
          <a:chExt cx="0" cy="0"/>
        </a:xfrm>
      </p:grpSpPr>
      <p:sp>
        <p:nvSpPr>
          <p:cNvPr id="190" name="Google Shape;190;p8"/>
          <p:cNvSpPr/>
          <p:nvPr/>
        </p:nvSpPr>
        <p:spPr>
          <a:xfrm rot="-1209093">
            <a:off x="8469092" y="4079246"/>
            <a:ext cx="679239" cy="615500"/>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
          <p:cNvSpPr/>
          <p:nvPr/>
        </p:nvSpPr>
        <p:spPr>
          <a:xfrm>
            <a:off x="8683513" y="4020672"/>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a:off x="7062483" y="-109725"/>
            <a:ext cx="384463" cy="39360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8514400" y="1635650"/>
            <a:ext cx="799508" cy="833036"/>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rot="3741344">
            <a:off x="8518998" y="1428487"/>
            <a:ext cx="450561" cy="4612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7044713" y="810002"/>
            <a:ext cx="931540" cy="84412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7537849" y="1374425"/>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rot="-6335216">
            <a:off x="6865825" y="4552660"/>
            <a:ext cx="897579" cy="66669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
          <p:cNvSpPr/>
          <p:nvPr/>
        </p:nvSpPr>
        <p:spPr>
          <a:xfrm>
            <a:off x="7911874" y="-130475"/>
            <a:ext cx="799495" cy="809683"/>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8"/>
          <p:cNvSpPr/>
          <p:nvPr/>
        </p:nvSpPr>
        <p:spPr>
          <a:xfrm rot="-6692267">
            <a:off x="6791890" y="2390364"/>
            <a:ext cx="692490" cy="51435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7317552" y="2396424"/>
            <a:ext cx="281001" cy="2876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
          <p:cNvSpPr/>
          <p:nvPr/>
        </p:nvSpPr>
        <p:spPr>
          <a:xfrm>
            <a:off x="7663638" y="3147400"/>
            <a:ext cx="679244" cy="68789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rot="1318871">
            <a:off x="71704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77734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rot="-548659">
            <a:off x="84733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
          <p:cNvSpPr/>
          <p:nvPr/>
        </p:nvSpPr>
        <p:spPr>
          <a:xfrm rot="-9290062">
            <a:off x="83557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8"/>
          <p:cNvSpPr/>
          <p:nvPr/>
        </p:nvSpPr>
        <p:spPr>
          <a:xfrm rot="5503490">
            <a:off x="69266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
          <p:cNvSpPr/>
          <p:nvPr/>
        </p:nvSpPr>
        <p:spPr>
          <a:xfrm>
            <a:off x="7317562" y="25287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8"/>
          <p:cNvSpPr/>
          <p:nvPr/>
        </p:nvSpPr>
        <p:spPr>
          <a:xfrm rot="-830047">
            <a:off x="6946689" y="22039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
          <p:cNvSpPr/>
          <p:nvPr/>
        </p:nvSpPr>
        <p:spPr>
          <a:xfrm>
            <a:off x="69479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
          <p:cNvSpPr/>
          <p:nvPr/>
        </p:nvSpPr>
        <p:spPr>
          <a:xfrm rot="8224608">
            <a:off x="78592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8"/>
          <p:cNvSpPr txBox="1"/>
          <p:nvPr>
            <p:ph type="title"/>
          </p:nvPr>
        </p:nvSpPr>
        <p:spPr>
          <a:xfrm>
            <a:off x="457200" y="434575"/>
            <a:ext cx="62883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2" name="Google Shape;212;p8"/>
          <p:cNvSpPr txBox="1"/>
          <p:nvPr>
            <p:ph idx="1" type="body"/>
          </p:nvPr>
        </p:nvSpPr>
        <p:spPr>
          <a:xfrm>
            <a:off x="457200" y="1440500"/>
            <a:ext cx="2026800" cy="32286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213" name="Google Shape;213;p8"/>
          <p:cNvSpPr txBox="1"/>
          <p:nvPr>
            <p:ph idx="2" type="body"/>
          </p:nvPr>
        </p:nvSpPr>
        <p:spPr>
          <a:xfrm>
            <a:off x="2587877" y="1440500"/>
            <a:ext cx="2026800" cy="32286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214" name="Google Shape;214;p8"/>
          <p:cNvSpPr txBox="1"/>
          <p:nvPr>
            <p:ph idx="3" type="body"/>
          </p:nvPr>
        </p:nvSpPr>
        <p:spPr>
          <a:xfrm>
            <a:off x="4718554" y="1440500"/>
            <a:ext cx="2026800" cy="32286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215" name="Google Shape;215;p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sp>
        <p:nvSpPr>
          <p:cNvPr id="217" name="Google Shape;217;p9"/>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8" name="Google Shape;218;p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9" name="Google Shape;219;p9"/>
          <p:cNvSpPr/>
          <p:nvPr/>
        </p:nvSpPr>
        <p:spPr>
          <a:xfrm rot="-1209093">
            <a:off x="8469092" y="4079246"/>
            <a:ext cx="679239" cy="615500"/>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9"/>
          <p:cNvSpPr/>
          <p:nvPr/>
        </p:nvSpPr>
        <p:spPr>
          <a:xfrm>
            <a:off x="8683513" y="4020672"/>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9"/>
          <p:cNvSpPr/>
          <p:nvPr/>
        </p:nvSpPr>
        <p:spPr>
          <a:xfrm>
            <a:off x="7062483" y="-109725"/>
            <a:ext cx="384463" cy="39360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a:off x="8514400" y="1635650"/>
            <a:ext cx="799508" cy="833036"/>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
          <p:cNvSpPr/>
          <p:nvPr/>
        </p:nvSpPr>
        <p:spPr>
          <a:xfrm rot="3741344">
            <a:off x="8518998" y="1428487"/>
            <a:ext cx="450561" cy="4612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7044713" y="810002"/>
            <a:ext cx="931540" cy="84412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
          <p:cNvSpPr/>
          <p:nvPr/>
        </p:nvSpPr>
        <p:spPr>
          <a:xfrm>
            <a:off x="7537849" y="1374425"/>
            <a:ext cx="345449" cy="3498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p:nvPr/>
        </p:nvSpPr>
        <p:spPr>
          <a:xfrm rot="-6335216">
            <a:off x="6865825" y="4552660"/>
            <a:ext cx="897579" cy="66669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
          <p:cNvSpPr/>
          <p:nvPr/>
        </p:nvSpPr>
        <p:spPr>
          <a:xfrm>
            <a:off x="7911874" y="-130475"/>
            <a:ext cx="799495" cy="809683"/>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9"/>
          <p:cNvSpPr/>
          <p:nvPr/>
        </p:nvSpPr>
        <p:spPr>
          <a:xfrm rot="-6692267">
            <a:off x="6791890" y="2390364"/>
            <a:ext cx="692490" cy="51435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a:off x="7317552" y="2396424"/>
            <a:ext cx="281001" cy="2876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9"/>
          <p:cNvSpPr/>
          <p:nvPr/>
        </p:nvSpPr>
        <p:spPr>
          <a:xfrm>
            <a:off x="7663638" y="3147400"/>
            <a:ext cx="679244" cy="68789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9"/>
          <p:cNvSpPr/>
          <p:nvPr/>
        </p:nvSpPr>
        <p:spPr>
          <a:xfrm rot="1318871">
            <a:off x="71704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p:nvPr/>
        </p:nvSpPr>
        <p:spPr>
          <a:xfrm>
            <a:off x="77734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9"/>
          <p:cNvSpPr/>
          <p:nvPr/>
        </p:nvSpPr>
        <p:spPr>
          <a:xfrm rot="-548659">
            <a:off x="84733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p:nvPr/>
        </p:nvSpPr>
        <p:spPr>
          <a:xfrm rot="-9290062">
            <a:off x="83557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9"/>
          <p:cNvSpPr/>
          <p:nvPr/>
        </p:nvSpPr>
        <p:spPr>
          <a:xfrm rot="5503490">
            <a:off x="69266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p:nvPr/>
        </p:nvSpPr>
        <p:spPr>
          <a:xfrm>
            <a:off x="7317562" y="25287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9"/>
          <p:cNvSpPr/>
          <p:nvPr/>
        </p:nvSpPr>
        <p:spPr>
          <a:xfrm rot="-830047">
            <a:off x="6946689" y="22039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a:off x="69479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9"/>
          <p:cNvSpPr/>
          <p:nvPr/>
        </p:nvSpPr>
        <p:spPr>
          <a:xfrm rot="8224608">
            <a:off x="78592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0" name="Shape 240"/>
        <p:cNvGrpSpPr/>
        <p:nvPr/>
      </p:nvGrpSpPr>
      <p:grpSpPr>
        <a:xfrm>
          <a:off x="0" y="0"/>
          <a:ext cx="0" cy="0"/>
          <a:chOff x="0" y="0"/>
          <a:chExt cx="0" cy="0"/>
        </a:xfrm>
      </p:grpSpPr>
      <p:sp>
        <p:nvSpPr>
          <p:cNvPr id="241" name="Google Shape;241;p10"/>
          <p:cNvSpPr txBox="1"/>
          <p:nvPr>
            <p:ph idx="1" type="body"/>
          </p:nvPr>
        </p:nvSpPr>
        <p:spPr>
          <a:xfrm>
            <a:off x="457200" y="4025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42" name="Google Shape;242;p1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43" name="Google Shape;243;p10"/>
          <p:cNvSpPr/>
          <p:nvPr/>
        </p:nvSpPr>
        <p:spPr>
          <a:xfrm rot="1319053">
            <a:off x="-51439" y="1007787"/>
            <a:ext cx="601219" cy="941593"/>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0"/>
          <p:cNvSpPr/>
          <p:nvPr/>
        </p:nvSpPr>
        <p:spPr>
          <a:xfrm>
            <a:off x="2422711" y="-353816"/>
            <a:ext cx="817717" cy="835985"/>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0"/>
          <p:cNvSpPr/>
          <p:nvPr/>
        </p:nvSpPr>
        <p:spPr>
          <a:xfrm rot="-5330471">
            <a:off x="8178192" y="2569786"/>
            <a:ext cx="748134" cy="56024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0"/>
          <p:cNvSpPr/>
          <p:nvPr/>
        </p:nvSpPr>
        <p:spPr>
          <a:xfrm rot="-9290112">
            <a:off x="7123487" y="47393"/>
            <a:ext cx="759011" cy="834631"/>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0"/>
          <p:cNvSpPr/>
          <p:nvPr/>
        </p:nvSpPr>
        <p:spPr>
          <a:xfrm rot="3192611">
            <a:off x="1743260" y="4434123"/>
            <a:ext cx="957223" cy="859408"/>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
          <p:cNvSpPr/>
          <p:nvPr/>
        </p:nvSpPr>
        <p:spPr>
          <a:xfrm rot="-1232764">
            <a:off x="623232" y="2763432"/>
            <a:ext cx="215203" cy="232183"/>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0"/>
          <p:cNvSpPr/>
          <p:nvPr/>
        </p:nvSpPr>
        <p:spPr>
          <a:xfrm rot="-2062359">
            <a:off x="255900" y="2566548"/>
            <a:ext cx="280423" cy="71867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0"/>
          <p:cNvSpPr/>
          <p:nvPr/>
        </p:nvSpPr>
        <p:spPr>
          <a:xfrm>
            <a:off x="589320" y="190936"/>
            <a:ext cx="447347" cy="341714"/>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0"/>
          <p:cNvSpPr/>
          <p:nvPr/>
        </p:nvSpPr>
        <p:spPr>
          <a:xfrm rot="-7406442">
            <a:off x="403221" y="4030923"/>
            <a:ext cx="490399" cy="753856"/>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0"/>
          <p:cNvSpPr/>
          <p:nvPr/>
        </p:nvSpPr>
        <p:spPr>
          <a:xfrm>
            <a:off x="6664726" y="4642200"/>
            <a:ext cx="766865" cy="689932"/>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3" name="Google Shape;253;p10"/>
          <p:cNvSpPr/>
          <p:nvPr/>
        </p:nvSpPr>
        <p:spPr>
          <a:xfrm rot="1151678">
            <a:off x="8450738" y="3960294"/>
            <a:ext cx="326039" cy="573820"/>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4" name="Google Shape;254;p10"/>
          <p:cNvSpPr/>
          <p:nvPr/>
        </p:nvSpPr>
        <p:spPr>
          <a:xfrm rot="4358289">
            <a:off x="3897685" y="4812891"/>
            <a:ext cx="473413" cy="555582"/>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5" name="Google Shape;255;p10"/>
          <p:cNvSpPr/>
          <p:nvPr/>
        </p:nvSpPr>
        <p:spPr>
          <a:xfrm rot="-2801932">
            <a:off x="8482195" y="996713"/>
            <a:ext cx="597297" cy="937661"/>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6" name="Google Shape;256;p10"/>
          <p:cNvSpPr/>
          <p:nvPr/>
        </p:nvSpPr>
        <p:spPr>
          <a:xfrm rot="5200625">
            <a:off x="4975084" y="-222517"/>
            <a:ext cx="701626" cy="76552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7" name="Google Shape;257;p10"/>
          <p:cNvSpPr/>
          <p:nvPr/>
        </p:nvSpPr>
        <p:spPr>
          <a:xfrm rot="942660">
            <a:off x="4813976" y="4545488"/>
            <a:ext cx="833403" cy="485179"/>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58" name="Google Shape;258;p10"/>
          <p:cNvSpPr/>
          <p:nvPr/>
        </p:nvSpPr>
        <p:spPr>
          <a:xfrm rot="-5506848">
            <a:off x="8197826" y="3625742"/>
            <a:ext cx="179267" cy="19341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p:nvPr/>
        </p:nvSpPr>
        <p:spPr>
          <a:xfrm rot="-10292983">
            <a:off x="8081725" y="3802439"/>
            <a:ext cx="215214" cy="232195"/>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0" name="Shape 260"/>
        <p:cNvGrpSpPr/>
        <p:nvPr/>
      </p:nvGrpSpPr>
      <p:grpSpPr>
        <a:xfrm>
          <a:off x="0" y="0"/>
          <a:ext cx="0" cy="0"/>
          <a:chOff x="0" y="0"/>
          <a:chExt cx="0" cy="0"/>
        </a:xfrm>
      </p:grpSpPr>
      <p:sp>
        <p:nvSpPr>
          <p:cNvPr id="261" name="Google Shape;261;p1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62" name="Google Shape;262;p11"/>
          <p:cNvSpPr/>
          <p:nvPr/>
        </p:nvSpPr>
        <p:spPr>
          <a:xfrm rot="-6974255">
            <a:off x="8132622" y="3724110"/>
            <a:ext cx="213588" cy="281025"/>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2732253" y="-212411"/>
            <a:ext cx="781013" cy="79096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1"/>
          <p:cNvSpPr/>
          <p:nvPr/>
        </p:nvSpPr>
        <p:spPr>
          <a:xfrm>
            <a:off x="2837180" y="12190"/>
            <a:ext cx="337444" cy="341744"/>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rot="4358823">
            <a:off x="3941098" y="4889269"/>
            <a:ext cx="375550" cy="380336"/>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rot="1151692">
            <a:off x="8434472" y="4226868"/>
            <a:ext cx="357870" cy="362297"/>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rot="-10153158">
            <a:off x="4729339" y="4449252"/>
            <a:ext cx="717468" cy="532972"/>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1"/>
          <p:cNvSpPr/>
          <p:nvPr/>
        </p:nvSpPr>
        <p:spPr>
          <a:xfrm rot="943073">
            <a:off x="4813520" y="4340916"/>
            <a:ext cx="375504" cy="34034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p:nvPr/>
        </p:nvSpPr>
        <p:spPr>
          <a:xfrm rot="-6648331">
            <a:off x="8563948" y="1186838"/>
            <a:ext cx="742053" cy="609292"/>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1"/>
          <p:cNvSpPr/>
          <p:nvPr/>
        </p:nvSpPr>
        <p:spPr>
          <a:xfrm rot="2711984">
            <a:off x="4808509" y="-109436"/>
            <a:ext cx="799096" cy="59352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1"/>
          <p:cNvSpPr/>
          <p:nvPr/>
        </p:nvSpPr>
        <p:spPr>
          <a:xfrm>
            <a:off x="6790083" y="4541690"/>
            <a:ext cx="781013" cy="79096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rot="-5990705">
            <a:off x="8271773" y="2605766"/>
            <a:ext cx="663539" cy="601272"/>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1"/>
          <p:cNvSpPr/>
          <p:nvPr/>
        </p:nvSpPr>
        <p:spPr>
          <a:xfrm rot="-4782675">
            <a:off x="8259070" y="2656361"/>
            <a:ext cx="337456" cy="34175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1"/>
          <p:cNvSpPr/>
          <p:nvPr/>
        </p:nvSpPr>
        <p:spPr>
          <a:xfrm>
            <a:off x="1059765" y="251069"/>
            <a:ext cx="375578" cy="384506"/>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7199212" y="126020"/>
            <a:ext cx="780996" cy="813747"/>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rot="3741390">
            <a:off x="7203695" y="-76352"/>
            <a:ext cx="440145" cy="450608"/>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1"/>
          <p:cNvSpPr/>
          <p:nvPr/>
        </p:nvSpPr>
        <p:spPr>
          <a:xfrm>
            <a:off x="-174209" y="985454"/>
            <a:ext cx="910004" cy="824609"/>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307522" y="1536823"/>
            <a:ext cx="337444" cy="341744"/>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rot="10592571">
            <a:off x="1931803" y="4671974"/>
            <a:ext cx="876846" cy="65135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
          <p:cNvSpPr/>
          <p:nvPr/>
        </p:nvSpPr>
        <p:spPr>
          <a:xfrm rot="-7924689">
            <a:off x="127751" y="2727519"/>
            <a:ext cx="676415" cy="502513"/>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1"/>
          <p:cNvSpPr/>
          <p:nvPr/>
        </p:nvSpPr>
        <p:spPr>
          <a:xfrm rot="-1232342">
            <a:off x="584556" y="2630487"/>
            <a:ext cx="274505" cy="281030"/>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rot="5968943">
            <a:off x="379973" y="3976490"/>
            <a:ext cx="663471" cy="67193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p:nvPr/>
        </p:nvSpPr>
        <p:spPr>
          <a:xfrm rot="1319053">
            <a:off x="-51439" y="1007787"/>
            <a:ext cx="601219" cy="941593"/>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1"/>
          <p:cNvSpPr/>
          <p:nvPr/>
        </p:nvSpPr>
        <p:spPr>
          <a:xfrm>
            <a:off x="2597036" y="-234941"/>
            <a:ext cx="817717" cy="835985"/>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1"/>
          <p:cNvSpPr/>
          <p:nvPr/>
        </p:nvSpPr>
        <p:spPr>
          <a:xfrm rot="-5330471">
            <a:off x="8178192" y="2569786"/>
            <a:ext cx="748134" cy="56024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rot="-9290112">
            <a:off x="7044262" y="190893"/>
            <a:ext cx="759011" cy="834631"/>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p:nvPr/>
        </p:nvSpPr>
        <p:spPr>
          <a:xfrm rot="831478">
            <a:off x="1743246" y="4434137"/>
            <a:ext cx="957279" cy="859458"/>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1"/>
          <p:cNvSpPr/>
          <p:nvPr/>
        </p:nvSpPr>
        <p:spPr>
          <a:xfrm rot="-1232764">
            <a:off x="623232" y="2763432"/>
            <a:ext cx="215203" cy="232183"/>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1"/>
          <p:cNvSpPr/>
          <p:nvPr/>
        </p:nvSpPr>
        <p:spPr>
          <a:xfrm rot="-2062359">
            <a:off x="255900" y="2566548"/>
            <a:ext cx="280423" cy="71867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
          <p:cNvSpPr/>
          <p:nvPr/>
        </p:nvSpPr>
        <p:spPr>
          <a:xfrm>
            <a:off x="947845" y="293861"/>
            <a:ext cx="447347" cy="341714"/>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1"/>
          <p:cNvSpPr/>
          <p:nvPr/>
        </p:nvSpPr>
        <p:spPr>
          <a:xfrm rot="-7406442">
            <a:off x="403221" y="4030923"/>
            <a:ext cx="490399" cy="753856"/>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p:nvPr/>
        </p:nvSpPr>
        <p:spPr>
          <a:xfrm>
            <a:off x="6664726" y="4642200"/>
            <a:ext cx="766865" cy="689932"/>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3" name="Google Shape;293;p11"/>
          <p:cNvSpPr/>
          <p:nvPr/>
        </p:nvSpPr>
        <p:spPr>
          <a:xfrm rot="1151678">
            <a:off x="8450738" y="3960294"/>
            <a:ext cx="326039" cy="573820"/>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4" name="Google Shape;294;p11"/>
          <p:cNvSpPr/>
          <p:nvPr/>
        </p:nvSpPr>
        <p:spPr>
          <a:xfrm rot="4358289">
            <a:off x="3897685" y="4812891"/>
            <a:ext cx="473413" cy="555582"/>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5" name="Google Shape;295;p11"/>
          <p:cNvSpPr/>
          <p:nvPr/>
        </p:nvSpPr>
        <p:spPr>
          <a:xfrm rot="-2801932">
            <a:off x="8482195" y="996713"/>
            <a:ext cx="597297" cy="937661"/>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6" name="Google Shape;296;p11"/>
          <p:cNvSpPr/>
          <p:nvPr/>
        </p:nvSpPr>
        <p:spPr>
          <a:xfrm rot="5200625">
            <a:off x="4975084" y="-222517"/>
            <a:ext cx="701626" cy="76552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7" name="Google Shape;297;p11"/>
          <p:cNvSpPr/>
          <p:nvPr/>
        </p:nvSpPr>
        <p:spPr>
          <a:xfrm rot="942660">
            <a:off x="4585376" y="4393088"/>
            <a:ext cx="833403" cy="485179"/>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298" name="Google Shape;298;p11"/>
          <p:cNvSpPr/>
          <p:nvPr/>
        </p:nvSpPr>
        <p:spPr>
          <a:xfrm rot="-5506349">
            <a:off x="8198666" y="3597357"/>
            <a:ext cx="274487" cy="28101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rot="-5506848">
            <a:off x="8197826" y="3625742"/>
            <a:ext cx="179267" cy="19341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
          <p:cNvSpPr/>
          <p:nvPr/>
        </p:nvSpPr>
        <p:spPr>
          <a:xfrm rot="-10292983">
            <a:off x="8081725" y="3802439"/>
            <a:ext cx="215214" cy="232195"/>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 background 1">
  <p:cSld name="BLANK_1">
    <p:bg>
      <p:bgPr>
        <a:solidFill>
          <a:schemeClr val="accent1"/>
        </a:solidFill>
      </p:bgPr>
    </p:bg>
    <p:spTree>
      <p:nvGrpSpPr>
        <p:cNvPr id="301" name="Shape 301"/>
        <p:cNvGrpSpPr/>
        <p:nvPr/>
      </p:nvGrpSpPr>
      <p:grpSpPr>
        <a:xfrm>
          <a:off x="0" y="0"/>
          <a:ext cx="0" cy="0"/>
          <a:chOff x="0" y="0"/>
          <a:chExt cx="0" cy="0"/>
        </a:xfrm>
      </p:grpSpPr>
      <p:sp>
        <p:nvSpPr>
          <p:cNvPr id="302" name="Google Shape;302;p1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303" name="Google Shape;303;p12"/>
          <p:cNvSpPr/>
          <p:nvPr/>
        </p:nvSpPr>
        <p:spPr>
          <a:xfrm rot="1319053">
            <a:off x="-51439" y="1007787"/>
            <a:ext cx="601219" cy="941593"/>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2"/>
          <p:cNvSpPr/>
          <p:nvPr/>
        </p:nvSpPr>
        <p:spPr>
          <a:xfrm>
            <a:off x="2597036" y="-234941"/>
            <a:ext cx="817717" cy="835985"/>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
          <p:cNvSpPr/>
          <p:nvPr/>
        </p:nvSpPr>
        <p:spPr>
          <a:xfrm rot="-5330471">
            <a:off x="8178192" y="2569786"/>
            <a:ext cx="748134" cy="56024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2"/>
          <p:cNvSpPr/>
          <p:nvPr/>
        </p:nvSpPr>
        <p:spPr>
          <a:xfrm rot="-9290112">
            <a:off x="7044262" y="190893"/>
            <a:ext cx="759011" cy="834631"/>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2"/>
          <p:cNvSpPr/>
          <p:nvPr/>
        </p:nvSpPr>
        <p:spPr>
          <a:xfrm rot="831478">
            <a:off x="1743246" y="4434137"/>
            <a:ext cx="957279" cy="859458"/>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2"/>
          <p:cNvSpPr/>
          <p:nvPr/>
        </p:nvSpPr>
        <p:spPr>
          <a:xfrm rot="-1232764">
            <a:off x="623232" y="2763432"/>
            <a:ext cx="215203" cy="232183"/>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2"/>
          <p:cNvSpPr/>
          <p:nvPr/>
        </p:nvSpPr>
        <p:spPr>
          <a:xfrm rot="-2062359">
            <a:off x="255900" y="2566548"/>
            <a:ext cx="280423" cy="71867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
          <p:cNvSpPr/>
          <p:nvPr/>
        </p:nvSpPr>
        <p:spPr>
          <a:xfrm>
            <a:off x="947845" y="293861"/>
            <a:ext cx="447347" cy="341714"/>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p:nvPr/>
        </p:nvSpPr>
        <p:spPr>
          <a:xfrm rot="-7406442">
            <a:off x="403221" y="4030923"/>
            <a:ext cx="490399" cy="753856"/>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
          <p:cNvSpPr/>
          <p:nvPr/>
        </p:nvSpPr>
        <p:spPr>
          <a:xfrm>
            <a:off x="6664726" y="4642200"/>
            <a:ext cx="766865" cy="689932"/>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3" name="Google Shape;313;p12"/>
          <p:cNvSpPr/>
          <p:nvPr/>
        </p:nvSpPr>
        <p:spPr>
          <a:xfrm rot="1151678">
            <a:off x="8450738" y="3960294"/>
            <a:ext cx="326039" cy="573820"/>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4" name="Google Shape;314;p12"/>
          <p:cNvSpPr/>
          <p:nvPr/>
        </p:nvSpPr>
        <p:spPr>
          <a:xfrm rot="4358289">
            <a:off x="3897685" y="4812891"/>
            <a:ext cx="473413" cy="555582"/>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5" name="Google Shape;315;p12"/>
          <p:cNvSpPr/>
          <p:nvPr/>
        </p:nvSpPr>
        <p:spPr>
          <a:xfrm rot="-2801932">
            <a:off x="8482195" y="996713"/>
            <a:ext cx="597297" cy="937661"/>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6" name="Google Shape;316;p12"/>
          <p:cNvSpPr/>
          <p:nvPr/>
        </p:nvSpPr>
        <p:spPr>
          <a:xfrm rot="5200625">
            <a:off x="4975084" y="-222517"/>
            <a:ext cx="701626" cy="76552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7" name="Google Shape;317;p12"/>
          <p:cNvSpPr/>
          <p:nvPr/>
        </p:nvSpPr>
        <p:spPr>
          <a:xfrm rot="942660">
            <a:off x="4585376" y="4393088"/>
            <a:ext cx="833403" cy="485179"/>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18" name="Google Shape;318;p12"/>
          <p:cNvSpPr/>
          <p:nvPr/>
        </p:nvSpPr>
        <p:spPr>
          <a:xfrm rot="-5506848">
            <a:off x="8197826" y="3625742"/>
            <a:ext cx="179267" cy="19341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2"/>
          <p:cNvSpPr/>
          <p:nvPr/>
        </p:nvSpPr>
        <p:spPr>
          <a:xfrm rot="-10292983">
            <a:off x="8081725" y="3802439"/>
            <a:ext cx="215214" cy="232195"/>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 background 2">
  <p:cSld name="BLANK_1_1">
    <p:bg>
      <p:bgPr>
        <a:solidFill>
          <a:srgbClr val="FF7B59"/>
        </a:solidFill>
      </p:bgPr>
    </p:bg>
    <p:spTree>
      <p:nvGrpSpPr>
        <p:cNvPr id="320" name="Shape 320"/>
        <p:cNvGrpSpPr/>
        <p:nvPr/>
      </p:nvGrpSpPr>
      <p:grpSpPr>
        <a:xfrm>
          <a:off x="0" y="0"/>
          <a:ext cx="0" cy="0"/>
          <a:chOff x="0" y="0"/>
          <a:chExt cx="0" cy="0"/>
        </a:xfrm>
      </p:grpSpPr>
      <p:sp>
        <p:nvSpPr>
          <p:cNvPr id="321" name="Google Shape;321;p1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322" name="Google Shape;322;p13"/>
          <p:cNvSpPr/>
          <p:nvPr/>
        </p:nvSpPr>
        <p:spPr>
          <a:xfrm rot="1318871">
            <a:off x="7856215" y="832860"/>
            <a:ext cx="615466" cy="963905"/>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3"/>
          <p:cNvSpPr/>
          <p:nvPr/>
        </p:nvSpPr>
        <p:spPr>
          <a:xfrm>
            <a:off x="8230655" y="-153538"/>
            <a:ext cx="837106" cy="855807"/>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3"/>
          <p:cNvSpPr/>
          <p:nvPr/>
        </p:nvSpPr>
        <p:spPr>
          <a:xfrm rot="-548659">
            <a:off x="8625706" y="4038279"/>
            <a:ext cx="765854" cy="573511"/>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
          <p:cNvSpPr/>
          <p:nvPr/>
        </p:nvSpPr>
        <p:spPr>
          <a:xfrm rot="-9290062">
            <a:off x="8508191" y="1702057"/>
            <a:ext cx="776981" cy="854390"/>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3"/>
          <p:cNvSpPr/>
          <p:nvPr/>
        </p:nvSpPr>
        <p:spPr>
          <a:xfrm rot="5503490">
            <a:off x="7917205" y="4268854"/>
            <a:ext cx="979970" cy="87983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3"/>
          <p:cNvSpPr/>
          <p:nvPr/>
        </p:nvSpPr>
        <p:spPr>
          <a:xfrm>
            <a:off x="8231962" y="2681110"/>
            <a:ext cx="220297" cy="23768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3"/>
          <p:cNvSpPr/>
          <p:nvPr/>
        </p:nvSpPr>
        <p:spPr>
          <a:xfrm rot="-830047">
            <a:off x="7861089" y="2356302"/>
            <a:ext cx="287064" cy="735692"/>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3"/>
          <p:cNvSpPr/>
          <p:nvPr/>
        </p:nvSpPr>
        <p:spPr>
          <a:xfrm>
            <a:off x="7633712" y="-65921"/>
            <a:ext cx="457954" cy="349817"/>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3"/>
          <p:cNvSpPr/>
          <p:nvPr/>
        </p:nvSpPr>
        <p:spPr>
          <a:xfrm rot="8224608">
            <a:off x="8316423" y="3153271"/>
            <a:ext cx="501993" cy="771678"/>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34575"/>
            <a:ext cx="5984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1pPr>
            <a:lvl2pPr lvl="1">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2pPr>
            <a:lvl3pPr lvl="2">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3pPr>
            <a:lvl4pPr lvl="3">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4pPr>
            <a:lvl5pPr lvl="4">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5pPr>
            <a:lvl6pPr lvl="5">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6pPr>
            <a:lvl7pPr lvl="6">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7pPr>
            <a:lvl8pPr lvl="7">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8pPr>
            <a:lvl9pPr lvl="8">
              <a:spcBef>
                <a:spcPts val="0"/>
              </a:spcBef>
              <a:spcAft>
                <a:spcPts val="0"/>
              </a:spcAft>
              <a:buClr>
                <a:schemeClr val="dk1"/>
              </a:buClr>
              <a:buSzPts val="3000"/>
              <a:buFont typeface="Shadows Into Light Two"/>
              <a:buNone/>
              <a:defRPr sz="3000">
                <a:solidFill>
                  <a:schemeClr val="dk1"/>
                </a:solidFill>
                <a:latin typeface="Shadows Into Light Two"/>
                <a:ea typeface="Shadows Into Light Two"/>
                <a:cs typeface="Shadows Into Light Two"/>
                <a:sym typeface="Shadows Into Light Two"/>
              </a:defRPr>
            </a:lvl9pPr>
          </a:lstStyle>
          <a:p/>
        </p:txBody>
      </p:sp>
      <p:sp>
        <p:nvSpPr>
          <p:cNvPr id="7" name="Google Shape;7;p1"/>
          <p:cNvSpPr txBox="1"/>
          <p:nvPr>
            <p:ph idx="1" type="body"/>
          </p:nvPr>
        </p:nvSpPr>
        <p:spPr>
          <a:xfrm>
            <a:off x="457200" y="1428750"/>
            <a:ext cx="5984700" cy="31704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accent1"/>
              </a:buClr>
              <a:buSzPts val="2600"/>
              <a:buFont typeface="Chivo Light"/>
              <a:buChar char="༝"/>
              <a:defRPr sz="2600">
                <a:solidFill>
                  <a:schemeClr val="dk1"/>
                </a:solidFill>
                <a:latin typeface="Chivo Light"/>
                <a:ea typeface="Chivo Light"/>
                <a:cs typeface="Chivo Light"/>
                <a:sym typeface="Chivo Light"/>
              </a:defRPr>
            </a:lvl1pPr>
            <a:lvl2pPr indent="-393700" lvl="1" marL="914400">
              <a:spcBef>
                <a:spcPts val="0"/>
              </a:spcBef>
              <a:spcAft>
                <a:spcPts val="0"/>
              </a:spcAft>
              <a:buClr>
                <a:schemeClr val="dk2"/>
              </a:buClr>
              <a:buSzPts val="2600"/>
              <a:buFont typeface="Chivo Light"/>
              <a:buChar char="○"/>
              <a:defRPr sz="2600">
                <a:solidFill>
                  <a:schemeClr val="dk1"/>
                </a:solidFill>
                <a:latin typeface="Chivo Light"/>
                <a:ea typeface="Chivo Light"/>
                <a:cs typeface="Chivo Light"/>
                <a:sym typeface="Chivo Light"/>
              </a:defRPr>
            </a:lvl2pPr>
            <a:lvl3pPr indent="-393700" lvl="2" marL="1371600">
              <a:spcBef>
                <a:spcPts val="0"/>
              </a:spcBef>
              <a:spcAft>
                <a:spcPts val="0"/>
              </a:spcAft>
              <a:buClr>
                <a:schemeClr val="dk2"/>
              </a:buClr>
              <a:buSzPts val="2600"/>
              <a:buFont typeface="Chivo Light"/>
              <a:buChar char="■"/>
              <a:defRPr sz="2600">
                <a:solidFill>
                  <a:schemeClr val="dk1"/>
                </a:solidFill>
                <a:latin typeface="Chivo Light"/>
                <a:ea typeface="Chivo Light"/>
                <a:cs typeface="Chivo Light"/>
                <a:sym typeface="Chivo Light"/>
              </a:defRPr>
            </a:lvl3pPr>
            <a:lvl4pPr indent="-393700" lvl="3" marL="18288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4pPr>
            <a:lvl5pPr indent="-393700" lvl="4" marL="22860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5pPr>
            <a:lvl6pPr indent="-393700" lvl="5" marL="27432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6pPr>
            <a:lvl7pPr indent="-393700" lvl="6" marL="32004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7pPr>
            <a:lvl8pPr indent="-393700" lvl="7" marL="36576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8pPr>
            <a:lvl9pPr indent="-393700" lvl="8" marL="4114800">
              <a:spcBef>
                <a:spcPts val="0"/>
              </a:spcBef>
              <a:spcAft>
                <a:spcPts val="0"/>
              </a:spcAft>
              <a:buClr>
                <a:schemeClr val="dk1"/>
              </a:buClr>
              <a:buSzPts val="2600"/>
              <a:buFont typeface="Chivo Light"/>
              <a:buChar char="■"/>
              <a:defRPr sz="2600">
                <a:solidFill>
                  <a:schemeClr val="dk1"/>
                </a:solidFill>
                <a:latin typeface="Chivo Light"/>
                <a:ea typeface="Chivo Light"/>
                <a:cs typeface="Chivo Light"/>
                <a:sym typeface="Chivo Light"/>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latin typeface="Chivo Light"/>
                <a:ea typeface="Chivo Light"/>
                <a:cs typeface="Chivo Light"/>
                <a:sym typeface="Chivo Light"/>
              </a:defRPr>
            </a:lvl1pPr>
            <a:lvl2pPr lvl="1" algn="r">
              <a:buNone/>
              <a:defRPr sz="1300">
                <a:solidFill>
                  <a:schemeClr val="dk1"/>
                </a:solidFill>
                <a:latin typeface="Chivo Light"/>
                <a:ea typeface="Chivo Light"/>
                <a:cs typeface="Chivo Light"/>
                <a:sym typeface="Chivo Light"/>
              </a:defRPr>
            </a:lvl2pPr>
            <a:lvl3pPr lvl="2" algn="r">
              <a:buNone/>
              <a:defRPr sz="1300">
                <a:solidFill>
                  <a:schemeClr val="dk1"/>
                </a:solidFill>
                <a:latin typeface="Chivo Light"/>
                <a:ea typeface="Chivo Light"/>
                <a:cs typeface="Chivo Light"/>
                <a:sym typeface="Chivo Light"/>
              </a:defRPr>
            </a:lvl3pPr>
            <a:lvl4pPr lvl="3" algn="r">
              <a:buNone/>
              <a:defRPr sz="1300">
                <a:solidFill>
                  <a:schemeClr val="dk1"/>
                </a:solidFill>
                <a:latin typeface="Chivo Light"/>
                <a:ea typeface="Chivo Light"/>
                <a:cs typeface="Chivo Light"/>
                <a:sym typeface="Chivo Light"/>
              </a:defRPr>
            </a:lvl4pPr>
            <a:lvl5pPr lvl="4" algn="r">
              <a:buNone/>
              <a:defRPr sz="1300">
                <a:solidFill>
                  <a:schemeClr val="dk1"/>
                </a:solidFill>
                <a:latin typeface="Chivo Light"/>
                <a:ea typeface="Chivo Light"/>
                <a:cs typeface="Chivo Light"/>
                <a:sym typeface="Chivo Light"/>
              </a:defRPr>
            </a:lvl5pPr>
            <a:lvl6pPr lvl="5" algn="r">
              <a:buNone/>
              <a:defRPr sz="1300">
                <a:solidFill>
                  <a:schemeClr val="dk1"/>
                </a:solidFill>
                <a:latin typeface="Chivo Light"/>
                <a:ea typeface="Chivo Light"/>
                <a:cs typeface="Chivo Light"/>
                <a:sym typeface="Chivo Light"/>
              </a:defRPr>
            </a:lvl6pPr>
            <a:lvl7pPr lvl="6" algn="r">
              <a:buNone/>
              <a:defRPr sz="1300">
                <a:solidFill>
                  <a:schemeClr val="dk1"/>
                </a:solidFill>
                <a:latin typeface="Chivo Light"/>
                <a:ea typeface="Chivo Light"/>
                <a:cs typeface="Chivo Light"/>
                <a:sym typeface="Chivo Light"/>
              </a:defRPr>
            </a:lvl7pPr>
            <a:lvl8pPr lvl="7" algn="r">
              <a:buNone/>
              <a:defRPr sz="1300">
                <a:solidFill>
                  <a:schemeClr val="dk1"/>
                </a:solidFill>
                <a:latin typeface="Chivo Light"/>
                <a:ea typeface="Chivo Light"/>
                <a:cs typeface="Chivo Light"/>
                <a:sym typeface="Chivo Light"/>
              </a:defRPr>
            </a:lvl8pPr>
            <a:lvl9pPr lvl="8" algn="r">
              <a:buNone/>
              <a:defRPr sz="1300">
                <a:solidFill>
                  <a:schemeClr val="dk1"/>
                </a:solidFill>
                <a:latin typeface="Chivo Light"/>
                <a:ea typeface="Chivo Light"/>
                <a:cs typeface="Chivo Light"/>
                <a:sym typeface="Chivo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4.jpg"/><Relationship Id="rId6" Type="http://schemas.openxmlformats.org/officeDocument/2006/relationships/image" Target="../media/image11.jpg"/><Relationship Id="rId7"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4"/>
          <p:cNvSpPr txBox="1"/>
          <p:nvPr>
            <p:ph type="ctrTitle"/>
          </p:nvPr>
        </p:nvSpPr>
        <p:spPr>
          <a:xfrm>
            <a:off x="779425" y="1412400"/>
            <a:ext cx="5603700" cy="231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Communication Skills</a:t>
            </a:r>
            <a:endParaRPr/>
          </a:p>
          <a:p>
            <a:pPr indent="0" lvl="0" marL="0" rtl="0" algn="ctr">
              <a:spcBef>
                <a:spcPts val="0"/>
              </a:spcBef>
              <a:spcAft>
                <a:spcPts val="0"/>
              </a:spcAft>
              <a:buNone/>
            </a:pPr>
            <a:r>
              <a:rPr lang="en" sz="5300">
                <a:latin typeface="Beth Ellen"/>
                <a:ea typeface="Beth Ellen"/>
                <a:cs typeface="Beth Ellen"/>
                <a:sym typeface="Beth Ellen"/>
              </a:rPr>
              <a:t>Honors</a:t>
            </a:r>
            <a:endParaRPr sz="5300">
              <a:latin typeface="Beth Ellen"/>
              <a:ea typeface="Beth Ellen"/>
              <a:cs typeface="Beth Ellen"/>
              <a:sym typeface="Beth Ellen"/>
            </a:endParaRPr>
          </a:p>
          <a:p>
            <a:pPr indent="0" lvl="0" marL="0" rtl="0" algn="ctr">
              <a:spcBef>
                <a:spcPts val="0"/>
              </a:spcBef>
              <a:spcAft>
                <a:spcPts val="0"/>
              </a:spcAft>
              <a:buNone/>
            </a:pPr>
            <a:r>
              <a:rPr lang="en"/>
              <a:t> Course Information</a:t>
            </a:r>
            <a:endParaRPr/>
          </a:p>
        </p:txBody>
      </p:sp>
      <p:pic>
        <p:nvPicPr>
          <p:cNvPr id="336" name="Google Shape;336;p14"/>
          <p:cNvPicPr preferRelativeResize="0"/>
          <p:nvPr/>
        </p:nvPicPr>
        <p:blipFill>
          <a:blip r:embed="rId3">
            <a:alphaModFix/>
          </a:blip>
          <a:stretch>
            <a:fillRect/>
          </a:stretch>
        </p:blipFill>
        <p:spPr>
          <a:xfrm>
            <a:off x="5306075" y="0"/>
            <a:ext cx="4350175" cy="4350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5"/>
          <p:cNvSpPr txBox="1"/>
          <p:nvPr>
            <p:ph idx="4294967295" type="ctrTitle"/>
          </p:nvPr>
        </p:nvSpPr>
        <p:spPr>
          <a:xfrm>
            <a:off x="987625" y="742375"/>
            <a:ext cx="47688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7B59"/>
                </a:solidFill>
              </a:rPr>
              <a:t>  About Your Teacher</a:t>
            </a:r>
            <a:endParaRPr sz="4000">
              <a:solidFill>
                <a:srgbClr val="FF7B59"/>
              </a:solidFill>
            </a:endParaRPr>
          </a:p>
        </p:txBody>
      </p:sp>
      <p:sp>
        <p:nvSpPr>
          <p:cNvPr id="342" name="Google Shape;342;p15"/>
          <p:cNvSpPr txBox="1"/>
          <p:nvPr>
            <p:ph idx="4294967295" type="subTitle"/>
          </p:nvPr>
        </p:nvSpPr>
        <p:spPr>
          <a:xfrm>
            <a:off x="544675" y="1312300"/>
            <a:ext cx="3263700" cy="332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Chivo"/>
                <a:ea typeface="Chivo"/>
                <a:cs typeface="Chivo"/>
                <a:sym typeface="Chivo"/>
              </a:rPr>
              <a:t>Favorites</a:t>
            </a:r>
            <a:endParaRPr b="1" sz="1800">
              <a:latin typeface="Chivo"/>
              <a:ea typeface="Chivo"/>
              <a:cs typeface="Chivo"/>
              <a:sym typeface="Chivo"/>
            </a:endParaRPr>
          </a:p>
          <a:p>
            <a:pPr indent="0" lvl="0" marL="0" rtl="0" algn="ctr">
              <a:spcBef>
                <a:spcPts val="0"/>
              </a:spcBef>
              <a:spcAft>
                <a:spcPts val="0"/>
              </a:spcAft>
              <a:buNone/>
            </a:pPr>
            <a:r>
              <a:rPr b="1" lang="en" sz="1800">
                <a:latin typeface="Chivo"/>
                <a:ea typeface="Chivo"/>
                <a:cs typeface="Chivo"/>
                <a:sym typeface="Chivo"/>
              </a:rPr>
              <a:t>TV Show: </a:t>
            </a:r>
            <a:r>
              <a:rPr lang="en" sz="1800"/>
              <a:t>New Girl &amp; Parks and Recreation</a:t>
            </a:r>
            <a:endParaRPr sz="1800"/>
          </a:p>
          <a:p>
            <a:pPr indent="0" lvl="0" marL="0" rtl="0" algn="ctr">
              <a:spcBef>
                <a:spcPts val="0"/>
              </a:spcBef>
              <a:spcAft>
                <a:spcPts val="0"/>
              </a:spcAft>
              <a:buNone/>
            </a:pPr>
            <a:r>
              <a:rPr b="1" lang="en" sz="1800">
                <a:latin typeface="Chivo"/>
                <a:ea typeface="Chivo"/>
                <a:cs typeface="Chivo"/>
                <a:sym typeface="Chivo"/>
              </a:rPr>
              <a:t>Music: </a:t>
            </a:r>
            <a:r>
              <a:rPr lang="en" sz="1800"/>
              <a:t>2000s pop</a:t>
            </a:r>
            <a:endParaRPr sz="1800"/>
          </a:p>
          <a:p>
            <a:pPr indent="0" lvl="0" marL="0" rtl="0" algn="ctr">
              <a:spcBef>
                <a:spcPts val="0"/>
              </a:spcBef>
              <a:spcAft>
                <a:spcPts val="0"/>
              </a:spcAft>
              <a:buNone/>
            </a:pPr>
            <a:r>
              <a:rPr b="1" lang="en" sz="1800">
                <a:latin typeface="Chivo"/>
                <a:ea typeface="Chivo"/>
                <a:cs typeface="Chivo"/>
                <a:sym typeface="Chivo"/>
              </a:rPr>
              <a:t>Drink: </a:t>
            </a:r>
            <a:r>
              <a:rPr lang="en" sz="1800"/>
              <a:t>Sundrop </a:t>
            </a:r>
            <a:endParaRPr sz="1800"/>
          </a:p>
          <a:p>
            <a:pPr indent="0" lvl="0" marL="0" rtl="0" algn="ctr">
              <a:spcBef>
                <a:spcPts val="0"/>
              </a:spcBef>
              <a:spcAft>
                <a:spcPts val="0"/>
              </a:spcAft>
              <a:buNone/>
            </a:pPr>
            <a:r>
              <a:rPr b="1" lang="en" sz="1800">
                <a:latin typeface="Chivo"/>
                <a:ea typeface="Chivo"/>
                <a:cs typeface="Chivo"/>
                <a:sym typeface="Chivo"/>
              </a:rPr>
              <a:t>Books: </a:t>
            </a:r>
            <a:r>
              <a:rPr i="1" lang="en" sz="1800"/>
              <a:t>The Bell Jar</a:t>
            </a:r>
            <a:r>
              <a:rPr lang="en" sz="1800"/>
              <a:t>, Sylvia Plath / </a:t>
            </a:r>
            <a:r>
              <a:rPr i="1" lang="en" sz="1800"/>
              <a:t>Where the Crawdads Sing</a:t>
            </a:r>
            <a:r>
              <a:rPr lang="en" sz="1800"/>
              <a:t>, Delia Owens / </a:t>
            </a:r>
            <a:r>
              <a:rPr i="1" lang="en" sz="1800"/>
              <a:t>Harry Potter</a:t>
            </a:r>
            <a:r>
              <a:rPr lang="en" sz="1800"/>
              <a:t> Series</a:t>
            </a:r>
            <a:endParaRPr sz="1800"/>
          </a:p>
          <a:p>
            <a:pPr indent="0" lvl="0" marL="0" rtl="0" algn="ctr">
              <a:spcBef>
                <a:spcPts val="0"/>
              </a:spcBef>
              <a:spcAft>
                <a:spcPts val="0"/>
              </a:spcAft>
              <a:buNone/>
            </a:pPr>
            <a:r>
              <a:rPr b="1" lang="en" sz="1800">
                <a:latin typeface="Chivo"/>
                <a:ea typeface="Chivo"/>
                <a:cs typeface="Chivo"/>
                <a:sym typeface="Chivo"/>
              </a:rPr>
              <a:t>Animal: </a:t>
            </a:r>
            <a:r>
              <a:rPr lang="en" sz="1800"/>
              <a:t>cat</a:t>
            </a:r>
            <a:endParaRPr sz="1800"/>
          </a:p>
          <a:p>
            <a:pPr indent="0" lvl="0" marL="0" rtl="0" algn="ctr">
              <a:spcBef>
                <a:spcPts val="0"/>
              </a:spcBef>
              <a:spcAft>
                <a:spcPts val="0"/>
              </a:spcAft>
              <a:buNone/>
            </a:pPr>
            <a:r>
              <a:t/>
            </a:r>
            <a:endParaRPr sz="1800"/>
          </a:p>
          <a:p>
            <a:pPr indent="0" lvl="0" marL="0" rtl="0" algn="ctr">
              <a:spcBef>
                <a:spcPts val="0"/>
              </a:spcBef>
              <a:spcAft>
                <a:spcPts val="0"/>
              </a:spcAft>
              <a:buNone/>
            </a:pPr>
            <a:r>
              <a:t/>
            </a:r>
            <a:endParaRPr b="1" sz="1800">
              <a:latin typeface="Chivo"/>
              <a:ea typeface="Chivo"/>
              <a:cs typeface="Chivo"/>
              <a:sym typeface="Chivo"/>
            </a:endParaRPr>
          </a:p>
          <a:p>
            <a:pPr indent="0" lvl="0" marL="0" rtl="0" algn="ctr">
              <a:spcBef>
                <a:spcPts val="0"/>
              </a:spcBef>
              <a:spcAft>
                <a:spcPts val="0"/>
              </a:spcAft>
              <a:buNone/>
            </a:pPr>
            <a:r>
              <a:t/>
            </a:r>
            <a:endParaRPr b="1" sz="1800">
              <a:latin typeface="Chivo"/>
              <a:ea typeface="Chivo"/>
              <a:cs typeface="Chivo"/>
              <a:sym typeface="Chivo"/>
            </a:endParaRPr>
          </a:p>
        </p:txBody>
      </p:sp>
      <p:sp>
        <p:nvSpPr>
          <p:cNvPr id="343" name="Google Shape;343;p1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44" name="Google Shape;344;p15"/>
          <p:cNvPicPr preferRelativeResize="0"/>
          <p:nvPr/>
        </p:nvPicPr>
        <p:blipFill>
          <a:blip r:embed="rId3">
            <a:alphaModFix/>
          </a:blip>
          <a:stretch>
            <a:fillRect/>
          </a:stretch>
        </p:blipFill>
        <p:spPr>
          <a:xfrm>
            <a:off x="4023300" y="1596325"/>
            <a:ext cx="1950851" cy="1950851"/>
          </a:xfrm>
          <a:prstGeom prst="rect">
            <a:avLst/>
          </a:prstGeom>
          <a:noFill/>
          <a:ln>
            <a:noFill/>
          </a:ln>
        </p:spPr>
      </p:pic>
      <p:pic>
        <p:nvPicPr>
          <p:cNvPr id="345" name="Google Shape;345;p15"/>
          <p:cNvPicPr preferRelativeResize="0"/>
          <p:nvPr/>
        </p:nvPicPr>
        <p:blipFill>
          <a:blip r:embed="rId4">
            <a:alphaModFix/>
          </a:blip>
          <a:stretch>
            <a:fillRect/>
          </a:stretch>
        </p:blipFill>
        <p:spPr>
          <a:xfrm>
            <a:off x="5341421" y="3322876"/>
            <a:ext cx="1814253" cy="1820573"/>
          </a:xfrm>
          <a:prstGeom prst="rect">
            <a:avLst/>
          </a:prstGeom>
          <a:noFill/>
          <a:ln>
            <a:noFill/>
          </a:ln>
        </p:spPr>
      </p:pic>
      <p:pic>
        <p:nvPicPr>
          <p:cNvPr id="346" name="Google Shape;346;p15"/>
          <p:cNvPicPr preferRelativeResize="0"/>
          <p:nvPr/>
        </p:nvPicPr>
        <p:blipFill rotWithShape="1">
          <a:blip r:embed="rId5">
            <a:alphaModFix/>
          </a:blip>
          <a:srcRect b="2890" l="0" r="0" t="27115"/>
          <a:stretch/>
        </p:blipFill>
        <p:spPr>
          <a:xfrm>
            <a:off x="7155672" y="3322925"/>
            <a:ext cx="1950854" cy="1820575"/>
          </a:xfrm>
          <a:prstGeom prst="rect">
            <a:avLst/>
          </a:prstGeom>
          <a:noFill/>
          <a:ln>
            <a:noFill/>
          </a:ln>
        </p:spPr>
      </p:pic>
      <p:pic>
        <p:nvPicPr>
          <p:cNvPr id="347" name="Google Shape;347;p15"/>
          <p:cNvPicPr preferRelativeResize="0"/>
          <p:nvPr/>
        </p:nvPicPr>
        <p:blipFill rotWithShape="1">
          <a:blip r:embed="rId6">
            <a:alphaModFix/>
          </a:blip>
          <a:srcRect b="-1440" l="3827" r="24626" t="1439"/>
          <a:stretch/>
        </p:blipFill>
        <p:spPr>
          <a:xfrm>
            <a:off x="5974150" y="0"/>
            <a:ext cx="3169850" cy="3322917"/>
          </a:xfrm>
          <a:prstGeom prst="rect">
            <a:avLst/>
          </a:prstGeom>
          <a:noFill/>
          <a:ln>
            <a:noFill/>
          </a:ln>
        </p:spPr>
      </p:pic>
      <p:pic>
        <p:nvPicPr>
          <p:cNvPr id="348" name="Google Shape;348;p15"/>
          <p:cNvPicPr preferRelativeResize="0"/>
          <p:nvPr/>
        </p:nvPicPr>
        <p:blipFill rotWithShape="1">
          <a:blip r:embed="rId7">
            <a:alphaModFix/>
          </a:blip>
          <a:srcRect b="0" l="12002" r="0" t="0"/>
          <a:stretch/>
        </p:blipFill>
        <p:spPr>
          <a:xfrm>
            <a:off x="3330525" y="3429675"/>
            <a:ext cx="2010900" cy="1713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6"/>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Course Information</a:t>
            </a:r>
            <a:endParaRPr sz="4000"/>
          </a:p>
        </p:txBody>
      </p:sp>
      <p:sp>
        <p:nvSpPr>
          <p:cNvPr id="354" name="Google Shape;354;p16"/>
          <p:cNvSpPr txBox="1"/>
          <p:nvPr>
            <p:ph idx="1" type="body"/>
          </p:nvPr>
        </p:nvSpPr>
        <p:spPr>
          <a:xfrm>
            <a:off x="201450" y="1020650"/>
            <a:ext cx="6983400" cy="3578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300"/>
              <a:t>Honors Communication Skills is an class for incoming freshmen that develops strong writing skills focusing on grammar, mechanics, and vocabulary as well as teaching the writing process – prewriting, drafting/writing, and revising/editing. The class also develops proper research and presentation skills, including an emphasis on technology. Students will focus on publishing work. Students will complete assignments in which they will be writing in standard English. </a:t>
            </a:r>
            <a:endParaRPr sz="2300"/>
          </a:p>
          <a:p>
            <a:pPr indent="0" lvl="0" marL="0" rtl="0" algn="l">
              <a:spcBef>
                <a:spcPts val="600"/>
              </a:spcBef>
              <a:spcAft>
                <a:spcPts val="0"/>
              </a:spcAft>
              <a:buNone/>
            </a:pPr>
            <a:r>
              <a:t/>
            </a:r>
            <a:endParaRPr sz="2300"/>
          </a:p>
          <a:p>
            <a:pPr indent="0" lvl="0" marL="0" rtl="0" algn="l">
              <a:spcBef>
                <a:spcPts val="600"/>
              </a:spcBef>
              <a:spcAft>
                <a:spcPts val="0"/>
              </a:spcAft>
              <a:buNone/>
            </a:pPr>
            <a:r>
              <a:t/>
            </a:r>
            <a:endParaRPr sz="2300"/>
          </a:p>
          <a:p>
            <a:pPr indent="0" lvl="0" marL="0" rtl="0" algn="l">
              <a:spcBef>
                <a:spcPts val="600"/>
              </a:spcBef>
              <a:spcAft>
                <a:spcPts val="0"/>
              </a:spcAft>
              <a:buNone/>
            </a:pPr>
            <a:r>
              <a:t/>
            </a:r>
            <a:endParaRPr sz="2300"/>
          </a:p>
          <a:p>
            <a:pPr indent="0" lvl="0" marL="0" rtl="0" algn="l">
              <a:spcBef>
                <a:spcPts val="600"/>
              </a:spcBef>
              <a:spcAft>
                <a:spcPts val="0"/>
              </a:spcAft>
              <a:buNone/>
            </a:pPr>
            <a:r>
              <a:t/>
            </a:r>
            <a:endParaRPr sz="2300"/>
          </a:p>
          <a:p>
            <a:pPr indent="0" lvl="0" marL="0" rtl="0" algn="l">
              <a:spcBef>
                <a:spcPts val="600"/>
              </a:spcBef>
              <a:spcAft>
                <a:spcPts val="0"/>
              </a:spcAft>
              <a:buNone/>
            </a:pPr>
            <a:r>
              <a:t/>
            </a:r>
            <a:endParaRPr sz="2300"/>
          </a:p>
        </p:txBody>
      </p:sp>
      <p:sp>
        <p:nvSpPr>
          <p:cNvPr id="355" name="Google Shape;355;p1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56" name="Google Shape;356;p16"/>
          <p:cNvPicPr preferRelativeResize="0"/>
          <p:nvPr/>
        </p:nvPicPr>
        <p:blipFill>
          <a:blip r:embed="rId3">
            <a:alphaModFix/>
          </a:blip>
          <a:stretch>
            <a:fillRect/>
          </a:stretch>
        </p:blipFill>
        <p:spPr>
          <a:xfrm>
            <a:off x="6288200" y="1746050"/>
            <a:ext cx="2549700" cy="2549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17"/>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Class Structure</a:t>
            </a:r>
            <a:endParaRPr/>
          </a:p>
        </p:txBody>
      </p:sp>
      <p:sp>
        <p:nvSpPr>
          <p:cNvPr id="363" name="Google Shape;363;p17"/>
          <p:cNvSpPr txBox="1"/>
          <p:nvPr>
            <p:ph idx="1" type="body"/>
          </p:nvPr>
        </p:nvSpPr>
        <p:spPr>
          <a:xfrm>
            <a:off x="457200" y="1428750"/>
            <a:ext cx="5984700" cy="317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this class, students will be expected to read, write, and speak every day. I am not a lecturer, but I am a facilitator of learning in this classroom. With that being said, class discussions are essential and students should plan on participating.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pic>
        <p:nvPicPr>
          <p:cNvPr id="364" name="Google Shape;364;p17"/>
          <p:cNvPicPr preferRelativeResize="0"/>
          <p:nvPr/>
        </p:nvPicPr>
        <p:blipFill>
          <a:blip r:embed="rId3">
            <a:alphaModFix/>
          </a:blip>
          <a:stretch>
            <a:fillRect/>
          </a:stretch>
        </p:blipFill>
        <p:spPr>
          <a:xfrm>
            <a:off x="5162325" y="0"/>
            <a:ext cx="2061925" cy="2061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0" name="Google Shape;370;p18"/>
          <p:cNvSpPr txBox="1"/>
          <p:nvPr>
            <p:ph type="title"/>
          </p:nvPr>
        </p:nvSpPr>
        <p:spPr>
          <a:xfrm>
            <a:off x="457200" y="448000"/>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Independent Reading</a:t>
            </a:r>
            <a:endParaRPr/>
          </a:p>
        </p:txBody>
      </p:sp>
      <p:sp>
        <p:nvSpPr>
          <p:cNvPr id="371" name="Google Shape;371;p18"/>
          <p:cNvSpPr txBox="1"/>
          <p:nvPr>
            <p:ph idx="1" type="body"/>
          </p:nvPr>
        </p:nvSpPr>
        <p:spPr>
          <a:xfrm>
            <a:off x="457200" y="1168375"/>
            <a:ext cx="5984700" cy="39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class, you will be expected to be reading novels for enjoyment. You will be able to pick a novel of your choice and read it. Any “down” time during class will be spent reading, and we will have 30 minutes of dedicated reading time each Friday.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19"/>
          <p:cNvSpPr txBox="1"/>
          <p:nvPr>
            <p:ph idx="4294967295" type="ctrTitle"/>
          </p:nvPr>
        </p:nvSpPr>
        <p:spPr>
          <a:xfrm>
            <a:off x="1096850" y="662750"/>
            <a:ext cx="6593700" cy="89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7B59"/>
                </a:solidFill>
              </a:rPr>
              <a:t>How to Contact Your Teacher</a:t>
            </a:r>
            <a:endParaRPr sz="4000">
              <a:solidFill>
                <a:srgbClr val="FF7B59"/>
              </a:solidFill>
            </a:endParaRPr>
          </a:p>
        </p:txBody>
      </p:sp>
      <p:sp>
        <p:nvSpPr>
          <p:cNvPr id="377" name="Google Shape;377;p19"/>
          <p:cNvSpPr txBox="1"/>
          <p:nvPr>
            <p:ph idx="4294967295" type="subTitle"/>
          </p:nvPr>
        </p:nvSpPr>
        <p:spPr>
          <a:xfrm>
            <a:off x="1096850" y="1710325"/>
            <a:ext cx="6593700" cy="28020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3100"/>
              <a:t>Email- ehewitt@caldwellschools.com</a:t>
            </a:r>
            <a:endParaRPr b="1" sz="3100"/>
          </a:p>
          <a:p>
            <a:pPr indent="0" lvl="0" marL="0" rtl="0" algn="ctr">
              <a:spcBef>
                <a:spcPts val="600"/>
              </a:spcBef>
              <a:spcAft>
                <a:spcPts val="0"/>
              </a:spcAft>
              <a:buNone/>
            </a:pPr>
            <a:r>
              <a:rPr b="1" lang="en" sz="3100"/>
              <a:t>School Phone #: 828-396-2188 </a:t>
            </a:r>
            <a:endParaRPr b="1" sz="3100"/>
          </a:p>
          <a:p>
            <a:pPr indent="0" lvl="0" marL="0" rtl="0" algn="ctr">
              <a:spcBef>
                <a:spcPts val="600"/>
              </a:spcBef>
              <a:spcAft>
                <a:spcPts val="0"/>
              </a:spcAft>
              <a:buNone/>
            </a:pPr>
            <a:r>
              <a:rPr b="1" lang="en" sz="3100"/>
              <a:t>In-Office Hours: 7:30AM-3:30PM, M-F</a:t>
            </a:r>
            <a:endParaRPr b="1" sz="3100"/>
          </a:p>
          <a:p>
            <a:pPr indent="0" lvl="0" marL="0" rtl="0" algn="ctr">
              <a:spcBef>
                <a:spcPts val="600"/>
              </a:spcBef>
              <a:spcAft>
                <a:spcPts val="0"/>
              </a:spcAft>
              <a:buNone/>
            </a:pPr>
            <a:r>
              <a:t/>
            </a:r>
            <a:endParaRPr b="1" sz="3100"/>
          </a:p>
          <a:p>
            <a:pPr indent="0" lvl="0" marL="0" rtl="0" algn="ctr">
              <a:spcBef>
                <a:spcPts val="600"/>
              </a:spcBef>
              <a:spcAft>
                <a:spcPts val="0"/>
              </a:spcAft>
              <a:buClr>
                <a:schemeClr val="dk1"/>
              </a:buClr>
              <a:buSzPts val="1100"/>
              <a:buFont typeface="Arial"/>
              <a:buNone/>
            </a:pPr>
            <a:r>
              <a:t/>
            </a:r>
            <a:endParaRPr b="1" sz="3100"/>
          </a:p>
        </p:txBody>
      </p:sp>
      <p:sp>
        <p:nvSpPr>
          <p:cNvPr id="378" name="Google Shape;378;p1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79" name="Google Shape;379;p19"/>
          <p:cNvPicPr preferRelativeResize="0"/>
          <p:nvPr/>
        </p:nvPicPr>
        <p:blipFill>
          <a:blip r:embed="rId3">
            <a:alphaModFix/>
          </a:blip>
          <a:stretch>
            <a:fillRect/>
          </a:stretch>
        </p:blipFill>
        <p:spPr>
          <a:xfrm>
            <a:off x="7415000" y="819625"/>
            <a:ext cx="1690475" cy="1690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20"/>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Email Tips</a:t>
            </a:r>
            <a:endParaRPr sz="4000"/>
          </a:p>
        </p:txBody>
      </p:sp>
      <p:sp>
        <p:nvSpPr>
          <p:cNvPr id="386" name="Google Shape;386;p20"/>
          <p:cNvSpPr txBox="1"/>
          <p:nvPr>
            <p:ph idx="1" type="body"/>
          </p:nvPr>
        </p:nvSpPr>
        <p:spPr>
          <a:xfrm>
            <a:off x="457200" y="1428750"/>
            <a:ext cx="5984700" cy="317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Do: </a:t>
            </a:r>
            <a:endParaRPr/>
          </a:p>
          <a:p>
            <a:pPr indent="-393700" lvl="0" marL="457200" rtl="0" algn="l">
              <a:spcBef>
                <a:spcPts val="600"/>
              </a:spcBef>
              <a:spcAft>
                <a:spcPts val="0"/>
              </a:spcAft>
              <a:buSzPts val="2600"/>
              <a:buChar char="-"/>
            </a:pPr>
            <a:r>
              <a:rPr lang="en"/>
              <a:t>Say what class you are in </a:t>
            </a:r>
            <a:endParaRPr/>
          </a:p>
          <a:p>
            <a:pPr indent="-393700" lvl="0" marL="457200" rtl="0" algn="l">
              <a:spcBef>
                <a:spcPts val="0"/>
              </a:spcBef>
              <a:spcAft>
                <a:spcPts val="0"/>
              </a:spcAft>
              <a:buSzPts val="2600"/>
              <a:buChar char="-"/>
            </a:pPr>
            <a:r>
              <a:rPr lang="en"/>
              <a:t>State your problem or question very clearly</a:t>
            </a:r>
            <a:endParaRPr/>
          </a:p>
          <a:p>
            <a:pPr indent="-393700" lvl="0" marL="457200" rtl="0" algn="l">
              <a:spcBef>
                <a:spcPts val="0"/>
              </a:spcBef>
              <a:spcAft>
                <a:spcPts val="0"/>
              </a:spcAft>
              <a:buSzPts val="2600"/>
              <a:buChar char="-"/>
            </a:pPr>
            <a:r>
              <a:rPr lang="en"/>
              <a:t>Check your email from a reply</a:t>
            </a:r>
            <a:endParaRPr/>
          </a:p>
          <a:p>
            <a:pPr indent="-393700" lvl="0" marL="457200" rtl="0" algn="l">
              <a:spcBef>
                <a:spcPts val="0"/>
              </a:spcBef>
              <a:spcAft>
                <a:spcPts val="0"/>
              </a:spcAft>
              <a:buSzPts val="2600"/>
              <a:buChar char="-"/>
            </a:pPr>
            <a:r>
              <a:rPr lang="en"/>
              <a:t>Type the email in the body box</a:t>
            </a:r>
            <a:endParaRPr/>
          </a:p>
        </p:txBody>
      </p:sp>
      <p:pic>
        <p:nvPicPr>
          <p:cNvPr id="387" name="Google Shape;387;p20"/>
          <p:cNvPicPr preferRelativeResize="0"/>
          <p:nvPr/>
        </p:nvPicPr>
        <p:blipFill>
          <a:blip r:embed="rId3">
            <a:alphaModFix/>
          </a:blip>
          <a:stretch>
            <a:fillRect/>
          </a:stretch>
        </p:blipFill>
        <p:spPr>
          <a:xfrm>
            <a:off x="6746700" y="2746150"/>
            <a:ext cx="2397300" cy="2397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21"/>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Email Tips</a:t>
            </a:r>
            <a:endParaRPr sz="4000"/>
          </a:p>
        </p:txBody>
      </p:sp>
      <p:sp>
        <p:nvSpPr>
          <p:cNvPr id="394" name="Google Shape;394;p21"/>
          <p:cNvSpPr txBox="1"/>
          <p:nvPr>
            <p:ph idx="1" type="body"/>
          </p:nvPr>
        </p:nvSpPr>
        <p:spPr>
          <a:xfrm>
            <a:off x="457200" y="1428750"/>
            <a:ext cx="5984700" cy="317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Don’t:</a:t>
            </a:r>
            <a:endParaRPr/>
          </a:p>
          <a:p>
            <a:pPr indent="-393700" lvl="0" marL="457200" rtl="0" algn="l">
              <a:spcBef>
                <a:spcPts val="600"/>
              </a:spcBef>
              <a:spcAft>
                <a:spcPts val="0"/>
              </a:spcAft>
              <a:buSzPts val="2600"/>
              <a:buChar char="-"/>
            </a:pPr>
            <a:r>
              <a:rPr lang="en"/>
              <a:t>Say “did I miss anything”</a:t>
            </a:r>
            <a:endParaRPr/>
          </a:p>
          <a:p>
            <a:pPr indent="-393700" lvl="0" marL="457200" rtl="0" algn="l">
              <a:spcBef>
                <a:spcPts val="0"/>
              </a:spcBef>
              <a:spcAft>
                <a:spcPts val="0"/>
              </a:spcAft>
              <a:buSzPts val="2600"/>
              <a:buChar char="-"/>
            </a:pPr>
            <a:r>
              <a:rPr lang="en"/>
              <a:t>Ask “how can I bring my grade up”</a:t>
            </a:r>
            <a:endParaRPr/>
          </a:p>
          <a:p>
            <a:pPr indent="-393700" lvl="0" marL="457200" rtl="0" algn="l">
              <a:spcBef>
                <a:spcPts val="0"/>
              </a:spcBef>
              <a:spcAft>
                <a:spcPts val="0"/>
              </a:spcAft>
              <a:buSzPts val="2600"/>
              <a:buChar char="-"/>
            </a:pPr>
            <a:r>
              <a:rPr lang="en"/>
              <a:t>Type your entire email in the subject line</a:t>
            </a:r>
            <a:endParaRPr/>
          </a:p>
          <a:p>
            <a:pPr indent="-393700" lvl="0" marL="457200" rtl="0" algn="l">
              <a:spcBef>
                <a:spcPts val="0"/>
              </a:spcBef>
              <a:spcAft>
                <a:spcPts val="0"/>
              </a:spcAft>
              <a:buSzPts val="2600"/>
              <a:buChar char="-"/>
            </a:pPr>
            <a:r>
              <a:rPr lang="en"/>
              <a:t>Be rude</a:t>
            </a:r>
            <a:endParaRPr/>
          </a:p>
        </p:txBody>
      </p:sp>
      <p:pic>
        <p:nvPicPr>
          <p:cNvPr id="395" name="Google Shape;395;p21"/>
          <p:cNvPicPr preferRelativeResize="0"/>
          <p:nvPr/>
        </p:nvPicPr>
        <p:blipFill>
          <a:blip r:embed="rId3">
            <a:alphaModFix/>
          </a:blip>
          <a:stretch>
            <a:fillRect/>
          </a:stretch>
        </p:blipFill>
        <p:spPr>
          <a:xfrm>
            <a:off x="6746700" y="2746150"/>
            <a:ext cx="2397300" cy="2397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2"/>
          <p:cNvSpPr txBox="1"/>
          <p:nvPr>
            <p:ph type="ctrTitle"/>
          </p:nvPr>
        </p:nvSpPr>
        <p:spPr>
          <a:xfrm>
            <a:off x="1755575" y="0"/>
            <a:ext cx="44376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Materials</a:t>
            </a:r>
            <a:endParaRPr>
              <a:solidFill>
                <a:schemeClr val="accent1"/>
              </a:solidFill>
            </a:endParaRPr>
          </a:p>
        </p:txBody>
      </p:sp>
      <p:sp>
        <p:nvSpPr>
          <p:cNvPr id="401" name="Google Shape;401;p22"/>
          <p:cNvSpPr txBox="1"/>
          <p:nvPr>
            <p:ph idx="1" type="subTitle"/>
          </p:nvPr>
        </p:nvSpPr>
        <p:spPr>
          <a:xfrm>
            <a:off x="147725" y="1015600"/>
            <a:ext cx="5358300" cy="230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900">
                <a:solidFill>
                  <a:schemeClr val="dk1"/>
                </a:solidFill>
                <a:latin typeface="Chivo"/>
                <a:ea typeface="Chivo"/>
                <a:cs typeface="Chivo"/>
                <a:sym typeface="Chivo"/>
              </a:rPr>
              <a:t>1 composition notebook</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Notebook Paper</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Pens</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Pencils</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 Highlighters</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Scissors</a:t>
            </a:r>
            <a:endParaRPr b="1" sz="2900">
              <a:solidFill>
                <a:schemeClr val="dk1"/>
              </a:solidFill>
              <a:latin typeface="Chivo"/>
              <a:ea typeface="Chivo"/>
              <a:cs typeface="Chivo"/>
              <a:sym typeface="Chivo"/>
            </a:endParaRPr>
          </a:p>
          <a:p>
            <a:pPr indent="0" lvl="0" marL="0" rtl="0" algn="ctr">
              <a:spcBef>
                <a:spcPts val="0"/>
              </a:spcBef>
              <a:spcAft>
                <a:spcPts val="0"/>
              </a:spcAft>
              <a:buNone/>
            </a:pPr>
            <a:r>
              <a:rPr b="1" lang="en" sz="2900">
                <a:solidFill>
                  <a:schemeClr val="dk1"/>
                </a:solidFill>
                <a:latin typeface="Chivo"/>
                <a:ea typeface="Chivo"/>
                <a:cs typeface="Chivo"/>
                <a:sym typeface="Chivo"/>
              </a:rPr>
              <a:t>Glue Sticks</a:t>
            </a:r>
            <a:endParaRPr b="1" sz="2900">
              <a:solidFill>
                <a:schemeClr val="dk1"/>
              </a:solidFill>
              <a:latin typeface="Chivo"/>
              <a:ea typeface="Chivo"/>
              <a:cs typeface="Chivo"/>
              <a:sym typeface="Chivo"/>
            </a:endParaRPr>
          </a:p>
          <a:p>
            <a:pPr indent="0" lvl="0" marL="0" rtl="0" algn="ctr">
              <a:spcBef>
                <a:spcPts val="0"/>
              </a:spcBef>
              <a:spcAft>
                <a:spcPts val="0"/>
              </a:spcAft>
              <a:buNone/>
            </a:pPr>
            <a:r>
              <a:t/>
            </a:r>
            <a:endParaRPr b="1" sz="2900">
              <a:solidFill>
                <a:schemeClr val="dk1"/>
              </a:solidFill>
              <a:latin typeface="Chivo"/>
              <a:ea typeface="Chivo"/>
              <a:cs typeface="Chivo"/>
              <a:sym typeface="Chivo"/>
            </a:endParaRPr>
          </a:p>
          <a:p>
            <a:pPr indent="0" lvl="0" marL="0" rtl="0" algn="ctr">
              <a:spcBef>
                <a:spcPts val="0"/>
              </a:spcBef>
              <a:spcAft>
                <a:spcPts val="0"/>
              </a:spcAft>
              <a:buNone/>
            </a:pPr>
            <a:r>
              <a:t/>
            </a:r>
            <a:endParaRPr b="1" sz="2900">
              <a:solidFill>
                <a:schemeClr val="dk1"/>
              </a:solidFill>
              <a:latin typeface="Chivo"/>
              <a:ea typeface="Chivo"/>
              <a:cs typeface="Chivo"/>
              <a:sym typeface="Chivo"/>
            </a:endParaRPr>
          </a:p>
          <a:p>
            <a:pPr indent="0" lvl="0" marL="0" rtl="0" algn="ctr">
              <a:spcBef>
                <a:spcPts val="0"/>
              </a:spcBef>
              <a:spcAft>
                <a:spcPts val="0"/>
              </a:spcAft>
              <a:buNone/>
            </a:pPr>
            <a:r>
              <a:t/>
            </a:r>
            <a:endParaRPr b="1" sz="2900">
              <a:solidFill>
                <a:schemeClr val="dk1"/>
              </a:solidFill>
              <a:latin typeface="Chivo"/>
              <a:ea typeface="Chivo"/>
              <a:cs typeface="Chivo"/>
              <a:sym typeface="Chiv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3"/>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Final Exam: Teacher Made</a:t>
            </a:r>
            <a:endParaRPr sz="4000"/>
          </a:p>
        </p:txBody>
      </p:sp>
      <p:sp>
        <p:nvSpPr>
          <p:cNvPr id="407" name="Google Shape;407;p23"/>
          <p:cNvSpPr txBox="1"/>
          <p:nvPr>
            <p:ph idx="1" type="body"/>
          </p:nvPr>
        </p:nvSpPr>
        <p:spPr>
          <a:xfrm>
            <a:off x="216450" y="1164600"/>
            <a:ext cx="8927700" cy="3978900"/>
          </a:xfrm>
          <a:prstGeom prst="rect">
            <a:avLst/>
          </a:prstGeom>
          <a:solidFill>
            <a:srgbClr val="FFFFFF">
              <a:alpha val="8137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2300"/>
              <a:t>For any high school class that does NOT have an associated state-mandated test required as the final exam, students may be exempt from the teacher-made final exams if they meet the following attendance criteria:</a:t>
            </a:r>
            <a:endParaRPr sz="2300"/>
          </a:p>
          <a:p>
            <a:pPr indent="0" lvl="0" marL="0" rtl="0" algn="l">
              <a:spcBef>
                <a:spcPts val="0"/>
              </a:spcBef>
              <a:spcAft>
                <a:spcPts val="0"/>
              </a:spcAft>
              <a:buNone/>
            </a:pPr>
            <a:r>
              <a:rPr lang="en" sz="2300"/>
              <a:t>1. Course average of A and class absences not exceeding two absences (excused and unexcused combined);</a:t>
            </a:r>
            <a:endParaRPr sz="2300"/>
          </a:p>
          <a:p>
            <a:pPr indent="0" lvl="0" marL="0" rtl="0" algn="l">
              <a:spcBef>
                <a:spcPts val="0"/>
              </a:spcBef>
              <a:spcAft>
                <a:spcPts val="0"/>
              </a:spcAft>
              <a:buNone/>
            </a:pPr>
            <a:r>
              <a:rPr lang="en" sz="2300"/>
              <a:t>2. Course average of B and class absence not exceeding one absence (excused or unexcused); or</a:t>
            </a:r>
            <a:endParaRPr sz="2300"/>
          </a:p>
          <a:p>
            <a:pPr indent="0" lvl="0" marL="0" rtl="0" algn="l">
              <a:spcBef>
                <a:spcPts val="0"/>
              </a:spcBef>
              <a:spcAft>
                <a:spcPts val="0"/>
              </a:spcAft>
              <a:buNone/>
            </a:pPr>
            <a:r>
              <a:rPr lang="en" sz="2300"/>
              <a:t>3. Course average of C and no class absences of any kind</a:t>
            </a:r>
            <a:endParaRPr sz="2300"/>
          </a:p>
          <a:p>
            <a:pPr indent="0" lvl="0" marL="0" rtl="0" algn="l">
              <a:spcBef>
                <a:spcPts val="0"/>
              </a:spcBef>
              <a:spcAft>
                <a:spcPts val="0"/>
              </a:spcAft>
              <a:buNone/>
            </a:pPr>
            <a:r>
              <a:rPr lang="en" sz="2300"/>
              <a:t>A student’s course average shall be determined by equal weighting of the two nine-week grading periods.</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t/>
            </a:r>
            <a:endParaRPr sz="2300"/>
          </a:p>
        </p:txBody>
      </p:sp>
      <p:sp>
        <p:nvSpPr>
          <p:cNvPr id="408" name="Google Shape;408;p2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24"/>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Final Exam: Teacher Made</a:t>
            </a:r>
            <a:endParaRPr sz="4000"/>
          </a:p>
        </p:txBody>
      </p:sp>
      <p:sp>
        <p:nvSpPr>
          <p:cNvPr id="415" name="Google Shape;415;p24"/>
          <p:cNvSpPr txBox="1"/>
          <p:nvPr>
            <p:ph idx="1" type="body"/>
          </p:nvPr>
        </p:nvSpPr>
        <p:spPr>
          <a:xfrm>
            <a:off x="-38400" y="1428750"/>
            <a:ext cx="9144000" cy="3714600"/>
          </a:xfrm>
          <a:prstGeom prst="rect">
            <a:avLst/>
          </a:prstGeom>
          <a:solidFill>
            <a:srgbClr val="FFFFFF">
              <a:alpha val="81370"/>
            </a:srgbClr>
          </a:solidFill>
        </p:spPr>
        <p:txBody>
          <a:bodyPr anchorCtr="0" anchor="t" bIns="91425" lIns="91425" spcFirstLastPara="1" rIns="91425" wrap="square" tIns="91425">
            <a:noAutofit/>
          </a:bodyPr>
          <a:lstStyle/>
          <a:p>
            <a:pPr indent="0" lvl="0" marL="0" rtl="0" algn="l">
              <a:spcBef>
                <a:spcPts val="600"/>
              </a:spcBef>
              <a:spcAft>
                <a:spcPts val="0"/>
              </a:spcAft>
              <a:buNone/>
            </a:pPr>
            <a:r>
              <a:rPr lang="en"/>
              <a:t>Additionally, for teacher-made exam exemption purposes only, three tardies to class count as one class absence.</a:t>
            </a:r>
            <a:endParaRPr/>
          </a:p>
          <a:p>
            <a:pPr indent="0" lvl="0" marL="0" rtl="0" algn="l">
              <a:spcBef>
                <a:spcPts val="600"/>
              </a:spcBef>
              <a:spcAft>
                <a:spcPts val="0"/>
              </a:spcAft>
              <a:buNone/>
            </a:pPr>
            <a:r>
              <a:rPr lang="en"/>
              <a:t>Absences due to disability or for religious observance or school sponsored field trips will not be included in determining the cumulative days absent in a course for purposes of exam exemption.</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2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25"/>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easy version: How to be Exempt</a:t>
            </a:r>
            <a:endParaRPr/>
          </a:p>
        </p:txBody>
      </p:sp>
      <p:graphicFrame>
        <p:nvGraphicFramePr>
          <p:cNvPr id="422" name="Google Shape;422;p25"/>
          <p:cNvGraphicFramePr/>
          <p:nvPr/>
        </p:nvGraphicFramePr>
        <p:xfrm>
          <a:off x="589850" y="1673725"/>
          <a:ext cx="3000000" cy="3000000"/>
        </p:xfrm>
        <a:graphic>
          <a:graphicData uri="http://schemas.openxmlformats.org/drawingml/2006/table">
            <a:tbl>
              <a:tblPr>
                <a:noFill/>
                <a:tableStyleId>{C5B57652-B942-42B6-BC1E-FD3D4A17E481}</a:tableStyleId>
              </a:tblPr>
              <a:tblGrid>
                <a:gridCol w="1616750"/>
                <a:gridCol w="1713750"/>
                <a:gridCol w="1190375"/>
              </a:tblGrid>
              <a:tr h="584500">
                <a:tc>
                  <a:txBody>
                    <a:bodyPr/>
                    <a:lstStyle/>
                    <a:p>
                      <a:pPr indent="0" lvl="0" marL="0" rtl="0" algn="l">
                        <a:spcBef>
                          <a:spcPts val="0"/>
                        </a:spcBef>
                        <a:spcAft>
                          <a:spcPts val="0"/>
                        </a:spcAft>
                        <a:buNone/>
                      </a:pPr>
                      <a:r>
                        <a:rPr b="1" lang="en" sz="1900">
                          <a:latin typeface="Shadows Into Light Two"/>
                          <a:ea typeface="Shadows Into Light Two"/>
                          <a:cs typeface="Shadows Into Light Two"/>
                          <a:sym typeface="Shadows Into Light Two"/>
                        </a:rPr>
                        <a:t>Your Grade is…</a:t>
                      </a:r>
                      <a:endParaRPr b="1" sz="1900">
                        <a:latin typeface="Shadows Into Light Two"/>
                        <a:ea typeface="Shadows Into Light Two"/>
                        <a:cs typeface="Shadows Into Light Two"/>
                        <a:sym typeface="Shadows Into Light Two"/>
                      </a:endParaRPr>
                    </a:p>
                  </a:txBody>
                  <a:tcPr marT="91425" marB="91425" marR="91425" marL="91425"/>
                </a:tc>
                <a:tc>
                  <a:txBody>
                    <a:bodyPr/>
                    <a:lstStyle/>
                    <a:p>
                      <a:pPr indent="0" lvl="0" marL="0" rtl="0" algn="l">
                        <a:spcBef>
                          <a:spcPts val="0"/>
                        </a:spcBef>
                        <a:spcAft>
                          <a:spcPts val="0"/>
                        </a:spcAft>
                        <a:buNone/>
                      </a:pPr>
                      <a:r>
                        <a:rPr b="1" lang="en" sz="1900">
                          <a:latin typeface="Shadows Into Light Two"/>
                          <a:ea typeface="Shadows Into Light Two"/>
                          <a:cs typeface="Shadows Into Light Two"/>
                          <a:sym typeface="Shadows Into Light Two"/>
                        </a:rPr>
                        <a:t>Your Absences…</a:t>
                      </a:r>
                      <a:endParaRPr b="1" sz="1900">
                        <a:latin typeface="Shadows Into Light Two"/>
                        <a:ea typeface="Shadows Into Light Two"/>
                        <a:cs typeface="Shadows Into Light Two"/>
                        <a:sym typeface="Shadows Into Light Two"/>
                      </a:endParaRPr>
                    </a:p>
                  </a:txBody>
                  <a:tcPr marT="91425" marB="91425" marR="91425" marL="91425"/>
                </a:tc>
                <a:tc>
                  <a:txBody>
                    <a:bodyPr/>
                    <a:lstStyle/>
                    <a:p>
                      <a:pPr indent="0" lvl="0" marL="0" rtl="0" algn="l">
                        <a:spcBef>
                          <a:spcPts val="0"/>
                        </a:spcBef>
                        <a:spcAft>
                          <a:spcPts val="0"/>
                        </a:spcAft>
                        <a:buNone/>
                      </a:pPr>
                      <a:r>
                        <a:t/>
                      </a:r>
                      <a:endParaRPr b="1" sz="1900">
                        <a:latin typeface="Barlow"/>
                        <a:ea typeface="Barlow"/>
                        <a:cs typeface="Barlow"/>
                        <a:sym typeface="Barlow"/>
                      </a:endParaRPr>
                    </a:p>
                  </a:txBody>
                  <a:tcPr marT="91425" marB="91425" marR="91425" marL="91425"/>
                </a:tc>
              </a:tr>
              <a:tr h="854300">
                <a:tc>
                  <a:txBody>
                    <a:bodyPr/>
                    <a:lstStyle/>
                    <a:p>
                      <a:pPr indent="0" lvl="0" marL="0" rtl="0" algn="l">
                        <a:spcBef>
                          <a:spcPts val="0"/>
                        </a:spcBef>
                        <a:spcAft>
                          <a:spcPts val="0"/>
                        </a:spcAft>
                        <a:buNone/>
                      </a:pPr>
                      <a:r>
                        <a:rPr lang="en" sz="2600">
                          <a:latin typeface="Chivo"/>
                          <a:ea typeface="Chivo"/>
                          <a:cs typeface="Chivo"/>
                          <a:sym typeface="Chivo"/>
                        </a:rPr>
                        <a:t>90-100</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600">
                          <a:latin typeface="Chivo"/>
                          <a:ea typeface="Chivo"/>
                          <a:cs typeface="Chivo"/>
                          <a:sym typeface="Chivo"/>
                        </a:rPr>
                        <a:t>0, 1, or 2</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000">
                          <a:latin typeface="Chivo"/>
                          <a:ea typeface="Chivo"/>
                          <a:cs typeface="Chivo"/>
                          <a:sym typeface="Chivo"/>
                        </a:rPr>
                        <a:t>EXEMPT</a:t>
                      </a:r>
                      <a:endParaRPr sz="2000">
                        <a:latin typeface="Chivo"/>
                        <a:ea typeface="Chivo"/>
                        <a:cs typeface="Chivo"/>
                        <a:sym typeface="Chivo"/>
                      </a:endParaRPr>
                    </a:p>
                  </a:txBody>
                  <a:tcPr marT="91425" marB="91425" marR="91425" marL="91425">
                    <a:solidFill>
                      <a:schemeClr val="accent3"/>
                    </a:solidFill>
                  </a:tcPr>
                </a:tc>
              </a:tr>
              <a:tr h="854300">
                <a:tc>
                  <a:txBody>
                    <a:bodyPr/>
                    <a:lstStyle/>
                    <a:p>
                      <a:pPr indent="0" lvl="0" marL="0" rtl="0" algn="l">
                        <a:spcBef>
                          <a:spcPts val="0"/>
                        </a:spcBef>
                        <a:spcAft>
                          <a:spcPts val="0"/>
                        </a:spcAft>
                        <a:buNone/>
                      </a:pPr>
                      <a:r>
                        <a:rPr lang="en" sz="2600">
                          <a:latin typeface="Chivo"/>
                          <a:ea typeface="Chivo"/>
                          <a:cs typeface="Chivo"/>
                          <a:sym typeface="Chivo"/>
                        </a:rPr>
                        <a:t>80-89</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600">
                          <a:latin typeface="Chivo"/>
                          <a:ea typeface="Chivo"/>
                          <a:cs typeface="Chivo"/>
                          <a:sym typeface="Chivo"/>
                        </a:rPr>
                        <a:t>0 or 1</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000">
                          <a:latin typeface="Chivo"/>
                          <a:ea typeface="Chivo"/>
                          <a:cs typeface="Chivo"/>
                          <a:sym typeface="Chivo"/>
                        </a:rPr>
                        <a:t>EXEMPT</a:t>
                      </a:r>
                      <a:endParaRPr sz="2000">
                        <a:latin typeface="Chivo"/>
                        <a:ea typeface="Chivo"/>
                        <a:cs typeface="Chivo"/>
                        <a:sym typeface="Chivo"/>
                      </a:endParaRPr>
                    </a:p>
                  </a:txBody>
                  <a:tcPr marT="91425" marB="91425" marR="91425" marL="91425">
                    <a:solidFill>
                      <a:schemeClr val="accent3"/>
                    </a:solidFill>
                  </a:tcPr>
                </a:tc>
              </a:tr>
              <a:tr h="854300">
                <a:tc>
                  <a:txBody>
                    <a:bodyPr/>
                    <a:lstStyle/>
                    <a:p>
                      <a:pPr indent="0" lvl="0" marL="0" rtl="0" algn="l">
                        <a:spcBef>
                          <a:spcPts val="0"/>
                        </a:spcBef>
                        <a:spcAft>
                          <a:spcPts val="0"/>
                        </a:spcAft>
                        <a:buNone/>
                      </a:pPr>
                      <a:r>
                        <a:rPr lang="en" sz="2600">
                          <a:latin typeface="Chivo"/>
                          <a:ea typeface="Chivo"/>
                          <a:cs typeface="Chivo"/>
                          <a:sym typeface="Chivo"/>
                        </a:rPr>
                        <a:t>70-79</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600">
                          <a:latin typeface="Chivo"/>
                          <a:ea typeface="Chivo"/>
                          <a:cs typeface="Chivo"/>
                          <a:sym typeface="Chivo"/>
                        </a:rPr>
                        <a:t>0</a:t>
                      </a:r>
                      <a:endParaRPr sz="2600">
                        <a:latin typeface="Chivo"/>
                        <a:ea typeface="Chivo"/>
                        <a:cs typeface="Chivo"/>
                        <a:sym typeface="Chivo"/>
                      </a:endParaRPr>
                    </a:p>
                  </a:txBody>
                  <a:tcPr marT="91425" marB="91425" marR="91425" marL="91425"/>
                </a:tc>
                <a:tc>
                  <a:txBody>
                    <a:bodyPr/>
                    <a:lstStyle/>
                    <a:p>
                      <a:pPr indent="0" lvl="0" marL="0" rtl="0" algn="l">
                        <a:spcBef>
                          <a:spcPts val="0"/>
                        </a:spcBef>
                        <a:spcAft>
                          <a:spcPts val="0"/>
                        </a:spcAft>
                        <a:buNone/>
                      </a:pPr>
                      <a:r>
                        <a:rPr lang="en" sz="2000">
                          <a:latin typeface="Chivo"/>
                          <a:ea typeface="Chivo"/>
                          <a:cs typeface="Chivo"/>
                          <a:sym typeface="Chivo"/>
                        </a:rPr>
                        <a:t>EXEMPT</a:t>
                      </a:r>
                      <a:endParaRPr sz="2000">
                        <a:latin typeface="Chivo"/>
                        <a:ea typeface="Chivo"/>
                        <a:cs typeface="Chivo"/>
                        <a:sym typeface="Chivo"/>
                      </a:endParaRPr>
                    </a:p>
                  </a:txBody>
                  <a:tcPr marT="91425" marB="91425" marR="91425" marL="91425">
                    <a:solidFill>
                      <a:schemeClr val="accent3"/>
                    </a:solidFill>
                  </a:tcPr>
                </a:tc>
              </a:tr>
            </a:tbl>
          </a:graphicData>
        </a:graphic>
      </p:graphicFrame>
      <p:pic>
        <p:nvPicPr>
          <p:cNvPr id="423" name="Google Shape;423;p25"/>
          <p:cNvPicPr preferRelativeResize="0"/>
          <p:nvPr/>
        </p:nvPicPr>
        <p:blipFill>
          <a:blip r:embed="rId3">
            <a:alphaModFix/>
          </a:blip>
          <a:stretch>
            <a:fillRect/>
          </a:stretch>
        </p:blipFill>
        <p:spPr>
          <a:xfrm>
            <a:off x="5263125" y="1986325"/>
            <a:ext cx="3141259" cy="31571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6"/>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Examples</a:t>
            </a:r>
            <a:endParaRPr sz="4000"/>
          </a:p>
        </p:txBody>
      </p:sp>
      <p:sp>
        <p:nvSpPr>
          <p:cNvPr id="429" name="Google Shape;429;p2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430" name="Google Shape;430;p26"/>
          <p:cNvGraphicFramePr/>
          <p:nvPr/>
        </p:nvGraphicFramePr>
        <p:xfrm>
          <a:off x="2067150" y="1240725"/>
          <a:ext cx="3000000" cy="3000000"/>
        </p:xfrm>
        <a:graphic>
          <a:graphicData uri="http://schemas.openxmlformats.org/drawingml/2006/table">
            <a:tbl>
              <a:tblPr>
                <a:noFill/>
                <a:tableStyleId>{C5B57652-B942-42B6-BC1E-FD3D4A17E481}</a:tableStyleId>
              </a:tblPr>
              <a:tblGrid>
                <a:gridCol w="1608775"/>
                <a:gridCol w="1747475"/>
                <a:gridCol w="1317725"/>
              </a:tblGrid>
              <a:tr h="339475">
                <a:tc>
                  <a:txBody>
                    <a:bodyPr/>
                    <a:lstStyle/>
                    <a:p>
                      <a:pPr indent="0" lvl="0" marL="0" rtl="0" algn="l">
                        <a:spcBef>
                          <a:spcPts val="0"/>
                        </a:spcBef>
                        <a:spcAft>
                          <a:spcPts val="0"/>
                        </a:spcAft>
                        <a:buNone/>
                      </a:pPr>
                      <a:r>
                        <a:rPr b="1" lang="en"/>
                        <a:t>Your Grade is…</a:t>
                      </a:r>
                      <a:endParaRPr b="1"/>
                    </a:p>
                  </a:txBody>
                  <a:tcPr marT="91425" marB="91425" marR="91425" marL="91425"/>
                </a:tc>
                <a:tc>
                  <a:txBody>
                    <a:bodyPr/>
                    <a:lstStyle/>
                    <a:p>
                      <a:pPr indent="0" lvl="0" marL="0" rtl="0" algn="l">
                        <a:spcBef>
                          <a:spcPts val="0"/>
                        </a:spcBef>
                        <a:spcAft>
                          <a:spcPts val="0"/>
                        </a:spcAft>
                        <a:buNone/>
                      </a:pPr>
                      <a:r>
                        <a:rPr b="1" lang="en"/>
                        <a:t>Your Absences…</a:t>
                      </a:r>
                      <a:endParaRPr b="1"/>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rPr lang="en" sz="2000"/>
                        <a:t>92</a:t>
                      </a:r>
                      <a:endParaRPr sz="2000"/>
                    </a:p>
                  </a:txBody>
                  <a:tcPr marT="91425" marB="91425" marR="91425" marL="91425"/>
                </a:tc>
                <a:tc>
                  <a:txBody>
                    <a:bodyPr/>
                    <a:lstStyle/>
                    <a:p>
                      <a:pPr indent="0" lvl="0" marL="0" rtl="0" algn="l">
                        <a:spcBef>
                          <a:spcPts val="0"/>
                        </a:spcBef>
                        <a:spcAft>
                          <a:spcPts val="0"/>
                        </a:spcAft>
                        <a:buNone/>
                      </a:pPr>
                      <a:r>
                        <a:rPr lang="en" sz="2000"/>
                        <a:t>2+4 tardies</a:t>
                      </a:r>
                      <a:endParaRPr sz="2000"/>
                    </a:p>
                  </a:txBody>
                  <a:tcPr marT="91425" marB="91425" marR="91425" marL="91425"/>
                </a:tc>
                <a:tc>
                  <a:txBody>
                    <a:bodyPr/>
                    <a:lstStyle/>
                    <a:p>
                      <a:pPr indent="0" lvl="0" marL="0" rtl="0" algn="l">
                        <a:spcBef>
                          <a:spcPts val="0"/>
                        </a:spcBef>
                        <a:spcAft>
                          <a:spcPts val="0"/>
                        </a:spcAft>
                        <a:buNone/>
                      </a:pPr>
                      <a:r>
                        <a:rPr lang="en">
                          <a:solidFill>
                            <a:srgbClr val="591A06"/>
                          </a:solidFill>
                        </a:rPr>
                        <a:t>NOT EXEMPT</a:t>
                      </a:r>
                      <a:endParaRPr>
                        <a:solidFill>
                          <a:srgbClr val="591A06"/>
                        </a:solidFill>
                      </a:endParaRPr>
                    </a:p>
                  </a:txBody>
                  <a:tcPr marT="91425" marB="91425" marR="91425" marL="91425">
                    <a:solidFill>
                      <a:srgbClr val="FF7B59"/>
                    </a:solidFill>
                  </a:tcPr>
                </a:tc>
              </a:tr>
              <a:tr h="396200">
                <a:tc>
                  <a:txBody>
                    <a:bodyPr/>
                    <a:lstStyle/>
                    <a:p>
                      <a:pPr indent="0" lvl="0" marL="0" rtl="0" algn="l">
                        <a:spcBef>
                          <a:spcPts val="0"/>
                        </a:spcBef>
                        <a:spcAft>
                          <a:spcPts val="0"/>
                        </a:spcAft>
                        <a:buNone/>
                      </a:pPr>
                      <a:r>
                        <a:rPr lang="en" sz="2000"/>
                        <a:t>64</a:t>
                      </a:r>
                      <a:endParaRPr sz="2000"/>
                    </a:p>
                  </a:txBody>
                  <a:tcPr marT="91425" marB="91425" marR="91425" marL="91425"/>
                </a:tc>
                <a:tc>
                  <a:txBody>
                    <a:bodyPr/>
                    <a:lstStyle/>
                    <a:p>
                      <a:pPr indent="0" lvl="0" marL="0" rtl="0" algn="l">
                        <a:spcBef>
                          <a:spcPts val="0"/>
                        </a:spcBef>
                        <a:spcAft>
                          <a:spcPts val="0"/>
                        </a:spcAft>
                        <a:buNone/>
                      </a:pPr>
                      <a:r>
                        <a:rPr lang="en" sz="2000"/>
                        <a:t>0 + 2 tardies</a:t>
                      </a:r>
                      <a:endParaRPr sz="2000"/>
                    </a:p>
                  </a:txBody>
                  <a:tcPr marT="91425" marB="91425" marR="91425" marL="91425"/>
                </a:tc>
                <a:tc>
                  <a:txBody>
                    <a:bodyPr/>
                    <a:lstStyle/>
                    <a:p>
                      <a:pPr indent="0" lvl="0" marL="0" rtl="0" algn="l">
                        <a:spcBef>
                          <a:spcPts val="0"/>
                        </a:spcBef>
                        <a:spcAft>
                          <a:spcPts val="0"/>
                        </a:spcAft>
                        <a:buNone/>
                      </a:pPr>
                      <a:r>
                        <a:rPr lang="en">
                          <a:solidFill>
                            <a:srgbClr val="591A06"/>
                          </a:solidFill>
                        </a:rPr>
                        <a:t>NOT EXEMPT</a:t>
                      </a:r>
                      <a:endParaRPr>
                        <a:solidFill>
                          <a:srgbClr val="591A06"/>
                        </a:solidFill>
                      </a:endParaRPr>
                    </a:p>
                  </a:txBody>
                  <a:tcPr marT="91425" marB="91425" marR="91425" marL="91425">
                    <a:solidFill>
                      <a:srgbClr val="FF7B59"/>
                    </a:solidFill>
                  </a:tcPr>
                </a:tc>
              </a:tr>
              <a:tr h="396200">
                <a:tc>
                  <a:txBody>
                    <a:bodyPr/>
                    <a:lstStyle/>
                    <a:p>
                      <a:pPr indent="0" lvl="0" marL="0" rtl="0" algn="l">
                        <a:spcBef>
                          <a:spcPts val="0"/>
                        </a:spcBef>
                        <a:spcAft>
                          <a:spcPts val="0"/>
                        </a:spcAft>
                        <a:buNone/>
                      </a:pPr>
                      <a:r>
                        <a:rPr lang="en" sz="2000"/>
                        <a:t>80</a:t>
                      </a:r>
                      <a:endParaRPr sz="2000"/>
                    </a:p>
                  </a:txBody>
                  <a:tcPr marT="91425" marB="91425" marR="91425" marL="91425"/>
                </a:tc>
                <a:tc>
                  <a:txBody>
                    <a:bodyPr/>
                    <a:lstStyle/>
                    <a:p>
                      <a:pPr indent="0" lvl="0" marL="0" rtl="0" algn="l">
                        <a:spcBef>
                          <a:spcPts val="0"/>
                        </a:spcBef>
                        <a:spcAft>
                          <a:spcPts val="0"/>
                        </a:spcAft>
                        <a:buNone/>
                      </a:pPr>
                      <a:r>
                        <a:rPr lang="en" sz="2000"/>
                        <a:t>2</a:t>
                      </a:r>
                      <a:endParaRPr sz="2000"/>
                    </a:p>
                  </a:txBody>
                  <a:tcPr marT="91425" marB="91425" marR="91425" marL="91425"/>
                </a:tc>
                <a:tc>
                  <a:txBody>
                    <a:bodyPr/>
                    <a:lstStyle/>
                    <a:p>
                      <a:pPr indent="0" lvl="0" marL="0" rtl="0" algn="l">
                        <a:spcBef>
                          <a:spcPts val="0"/>
                        </a:spcBef>
                        <a:spcAft>
                          <a:spcPts val="0"/>
                        </a:spcAft>
                        <a:buNone/>
                      </a:pPr>
                      <a:r>
                        <a:rPr lang="en">
                          <a:solidFill>
                            <a:srgbClr val="591A06"/>
                          </a:solidFill>
                        </a:rPr>
                        <a:t>NOT EXEMPT</a:t>
                      </a:r>
                      <a:endParaRPr>
                        <a:solidFill>
                          <a:srgbClr val="591A06"/>
                        </a:solidFill>
                      </a:endParaRPr>
                    </a:p>
                  </a:txBody>
                  <a:tcPr marT="91425" marB="91425" marR="91425" marL="91425">
                    <a:solidFill>
                      <a:srgbClr val="FF7B59"/>
                    </a:solidFill>
                  </a:tcPr>
                </a:tc>
              </a:tr>
              <a:tr h="396200">
                <a:tc>
                  <a:txBody>
                    <a:bodyPr/>
                    <a:lstStyle/>
                    <a:p>
                      <a:pPr indent="0" lvl="0" marL="0" rtl="0" algn="l">
                        <a:spcBef>
                          <a:spcPts val="0"/>
                        </a:spcBef>
                        <a:spcAft>
                          <a:spcPts val="0"/>
                        </a:spcAft>
                        <a:buNone/>
                      </a:pPr>
                      <a:r>
                        <a:rPr lang="en" sz="2000"/>
                        <a:t>75</a:t>
                      </a:r>
                      <a:endParaRPr sz="2000"/>
                    </a:p>
                  </a:txBody>
                  <a:tcPr marT="91425" marB="91425" marR="91425" marL="91425"/>
                </a:tc>
                <a:tc>
                  <a:txBody>
                    <a:bodyPr/>
                    <a:lstStyle/>
                    <a:p>
                      <a:pPr indent="0" lvl="0" marL="0" rtl="0" algn="l">
                        <a:spcBef>
                          <a:spcPts val="0"/>
                        </a:spcBef>
                        <a:spcAft>
                          <a:spcPts val="0"/>
                        </a:spcAft>
                        <a:buNone/>
                      </a:pPr>
                      <a:r>
                        <a:rPr lang="en" sz="2000"/>
                        <a:t>0</a:t>
                      </a:r>
                      <a:endParaRPr sz="2000"/>
                    </a:p>
                  </a:txBody>
                  <a:tcPr marT="91425" marB="91425" marR="91425" marL="91425"/>
                </a:tc>
                <a:tc>
                  <a:txBody>
                    <a:bodyPr/>
                    <a:lstStyle/>
                    <a:p>
                      <a:pPr indent="0" lvl="0" marL="0" rtl="0" algn="l">
                        <a:spcBef>
                          <a:spcPts val="0"/>
                        </a:spcBef>
                        <a:spcAft>
                          <a:spcPts val="0"/>
                        </a:spcAft>
                        <a:buNone/>
                      </a:pPr>
                      <a:r>
                        <a:rPr lang="en"/>
                        <a:t>EXEMPT</a:t>
                      </a:r>
                      <a:endParaRPr/>
                    </a:p>
                  </a:txBody>
                  <a:tcPr marT="91425" marB="91425" marR="91425" marL="91425">
                    <a:solidFill>
                      <a:schemeClr val="accent3"/>
                    </a:solidFill>
                  </a:tcPr>
                </a:tc>
              </a:tr>
              <a:tr h="396200">
                <a:tc>
                  <a:txBody>
                    <a:bodyPr/>
                    <a:lstStyle/>
                    <a:p>
                      <a:pPr indent="0" lvl="0" marL="0" rtl="0" algn="l">
                        <a:spcBef>
                          <a:spcPts val="0"/>
                        </a:spcBef>
                        <a:spcAft>
                          <a:spcPts val="0"/>
                        </a:spcAft>
                        <a:buNone/>
                      </a:pPr>
                      <a:r>
                        <a:rPr lang="en" sz="2000"/>
                        <a:t>85</a:t>
                      </a:r>
                      <a:endParaRPr sz="2000"/>
                    </a:p>
                  </a:txBody>
                  <a:tcPr marT="91425" marB="91425" marR="91425" marL="91425"/>
                </a:tc>
                <a:tc>
                  <a:txBody>
                    <a:bodyPr/>
                    <a:lstStyle/>
                    <a:p>
                      <a:pPr indent="0" lvl="0" marL="0" rtl="0" algn="l">
                        <a:spcBef>
                          <a:spcPts val="0"/>
                        </a:spcBef>
                        <a:spcAft>
                          <a:spcPts val="0"/>
                        </a:spcAft>
                        <a:buNone/>
                      </a:pPr>
                      <a:r>
                        <a:rPr lang="en" sz="2000"/>
                        <a:t>1</a:t>
                      </a:r>
                      <a:endParaRPr sz="2000"/>
                    </a:p>
                  </a:txBody>
                  <a:tcPr marT="91425" marB="91425" marR="91425" marL="91425"/>
                </a:tc>
                <a:tc>
                  <a:txBody>
                    <a:bodyPr/>
                    <a:lstStyle/>
                    <a:p>
                      <a:pPr indent="0" lvl="0" marL="0" rtl="0" algn="l">
                        <a:spcBef>
                          <a:spcPts val="0"/>
                        </a:spcBef>
                        <a:spcAft>
                          <a:spcPts val="0"/>
                        </a:spcAft>
                        <a:buNone/>
                      </a:pPr>
                      <a:r>
                        <a:rPr lang="en"/>
                        <a:t>EXEMPT</a:t>
                      </a:r>
                      <a:endParaRPr/>
                    </a:p>
                  </a:txBody>
                  <a:tcPr marT="91425" marB="91425" marR="91425" marL="91425">
                    <a:solidFill>
                      <a:schemeClr val="accent3"/>
                    </a:solidFill>
                  </a:tcPr>
                </a:tc>
              </a:tr>
              <a:tr h="396200">
                <a:tc>
                  <a:txBody>
                    <a:bodyPr/>
                    <a:lstStyle/>
                    <a:p>
                      <a:pPr indent="0" lvl="0" marL="0" rtl="0" algn="l">
                        <a:spcBef>
                          <a:spcPts val="0"/>
                        </a:spcBef>
                        <a:spcAft>
                          <a:spcPts val="0"/>
                        </a:spcAft>
                        <a:buNone/>
                      </a:pPr>
                      <a:r>
                        <a:rPr lang="en" sz="2000"/>
                        <a:t>95</a:t>
                      </a:r>
                      <a:endParaRPr sz="2000"/>
                    </a:p>
                  </a:txBody>
                  <a:tcPr marT="91425" marB="91425" marR="91425" marL="91425"/>
                </a:tc>
                <a:tc>
                  <a:txBody>
                    <a:bodyPr/>
                    <a:lstStyle/>
                    <a:p>
                      <a:pPr indent="0" lvl="0" marL="0" rtl="0" algn="l">
                        <a:spcBef>
                          <a:spcPts val="0"/>
                        </a:spcBef>
                        <a:spcAft>
                          <a:spcPts val="0"/>
                        </a:spcAft>
                        <a:buNone/>
                      </a:pPr>
                      <a:r>
                        <a:rPr lang="en" sz="2000"/>
                        <a:t>2</a:t>
                      </a:r>
                      <a:endParaRPr sz="2000"/>
                    </a:p>
                  </a:txBody>
                  <a:tcPr marT="91425" marB="91425" marR="91425" marL="91425"/>
                </a:tc>
                <a:tc>
                  <a:txBody>
                    <a:bodyPr/>
                    <a:lstStyle/>
                    <a:p>
                      <a:pPr indent="0" lvl="0" marL="0" rtl="0" algn="l">
                        <a:spcBef>
                          <a:spcPts val="0"/>
                        </a:spcBef>
                        <a:spcAft>
                          <a:spcPts val="0"/>
                        </a:spcAft>
                        <a:buNone/>
                      </a:pPr>
                      <a:r>
                        <a:rPr lang="en"/>
                        <a:t>EXEMPT</a:t>
                      </a:r>
                      <a:endParaRPr/>
                    </a:p>
                  </a:txBody>
                  <a:tcPr marT="91425" marB="91425" marR="91425" marL="91425">
                    <a:solidFill>
                      <a:schemeClr val="accent3"/>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2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27"/>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Tardies</a:t>
            </a:r>
            <a:endParaRPr/>
          </a:p>
        </p:txBody>
      </p:sp>
      <p:sp>
        <p:nvSpPr>
          <p:cNvPr id="437" name="Google Shape;437;p27"/>
          <p:cNvSpPr txBox="1"/>
          <p:nvPr>
            <p:ph idx="1" type="body"/>
          </p:nvPr>
        </p:nvSpPr>
        <p:spPr>
          <a:xfrm>
            <a:off x="457200" y="1428750"/>
            <a:ext cx="5984700" cy="317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are tardy to class if you are not physically present when the bell rings. Setting your belongings down and going elsewhere does not mean you are present. </a:t>
            </a:r>
            <a:endParaRPr/>
          </a:p>
        </p:txBody>
      </p:sp>
      <p:pic>
        <p:nvPicPr>
          <p:cNvPr id="438" name="Google Shape;438;p27"/>
          <p:cNvPicPr preferRelativeResize="0"/>
          <p:nvPr/>
        </p:nvPicPr>
        <p:blipFill>
          <a:blip r:embed="rId3">
            <a:alphaModFix/>
          </a:blip>
          <a:stretch>
            <a:fillRect/>
          </a:stretch>
        </p:blipFill>
        <p:spPr>
          <a:xfrm>
            <a:off x="5410525" y="3432200"/>
            <a:ext cx="1711300" cy="1711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8"/>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Late Work Policy</a:t>
            </a:r>
            <a:endParaRPr/>
          </a:p>
        </p:txBody>
      </p:sp>
      <p:sp>
        <p:nvSpPr>
          <p:cNvPr id="444" name="Google Shape;444;p2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28"/>
          <p:cNvSpPr txBox="1"/>
          <p:nvPr>
            <p:ph idx="1" type="body"/>
          </p:nvPr>
        </p:nvSpPr>
        <p:spPr>
          <a:xfrm>
            <a:off x="457200" y="1291975"/>
            <a:ext cx="5984700" cy="33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Late work will be accepted. I will deduct </a:t>
            </a:r>
            <a:r>
              <a:rPr b="1" lang="en">
                <a:latin typeface="Chivo"/>
                <a:ea typeface="Chivo"/>
                <a:cs typeface="Chivo"/>
                <a:sym typeface="Chivo"/>
              </a:rPr>
              <a:t>10 points per school day</a:t>
            </a:r>
            <a:r>
              <a:rPr lang="en"/>
              <a:t> that an assignment is not turned in. After 5 days, </a:t>
            </a:r>
            <a:r>
              <a:rPr b="1" lang="en">
                <a:latin typeface="Chivo"/>
                <a:ea typeface="Chivo"/>
                <a:cs typeface="Chivo"/>
                <a:sym typeface="Chivo"/>
              </a:rPr>
              <a:t>the maximum grade is 50.</a:t>
            </a:r>
            <a:r>
              <a:rPr lang="en"/>
              <a:t> After 30 days, teacher discretion may be used.</a:t>
            </a:r>
            <a:r>
              <a:rPr b="1" lang="en">
                <a:latin typeface="Chivo"/>
                <a:ea typeface="Chivo"/>
                <a:cs typeface="Chivo"/>
                <a:sym typeface="Chivo"/>
              </a:rPr>
              <a:t> Some assignments may not be accepted after 30 days </a:t>
            </a:r>
            <a:r>
              <a:rPr lang="en"/>
              <a:t>because the academic value has been lost.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451" name="Google Shape;451;p29"/>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Make-Up Work</a:t>
            </a:r>
            <a:endParaRPr sz="4000"/>
          </a:p>
        </p:txBody>
      </p:sp>
      <p:sp>
        <p:nvSpPr>
          <p:cNvPr id="452" name="Google Shape;452;p29"/>
          <p:cNvSpPr txBox="1"/>
          <p:nvPr>
            <p:ph idx="1" type="body"/>
          </p:nvPr>
        </p:nvSpPr>
        <p:spPr>
          <a:xfrm>
            <a:off x="457200" y="1195225"/>
            <a:ext cx="6394500" cy="340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500"/>
              <a:t> Any work missed in this class is expected to be </a:t>
            </a:r>
            <a:r>
              <a:rPr b="1" lang="en" sz="2500">
                <a:latin typeface="Chivo"/>
                <a:ea typeface="Chivo"/>
                <a:cs typeface="Chivo"/>
                <a:sym typeface="Chivo"/>
              </a:rPr>
              <a:t>completed promptly</a:t>
            </a:r>
            <a:r>
              <a:rPr lang="en" sz="2500"/>
              <a:t>.  It is the </a:t>
            </a:r>
            <a:r>
              <a:rPr b="1" lang="en" sz="2500">
                <a:latin typeface="Chivo"/>
                <a:ea typeface="Chivo"/>
                <a:cs typeface="Chivo"/>
                <a:sym typeface="Chivo"/>
              </a:rPr>
              <a:t>student’s responsibility</a:t>
            </a:r>
            <a:r>
              <a:rPr lang="en" sz="2500"/>
              <a:t> to contact the teacher to find out what assignments and/or tests need to be made up the day the student returns. DO NOT ASK “Did I miss anything?” If you miss a day, you are missing 95 minutes of valuable time. Make-up work is to be completed during Spartan Flex time, not during class </a:t>
            </a:r>
            <a:r>
              <a:rPr lang="en" sz="2500"/>
              <a:t>time</a:t>
            </a:r>
            <a:r>
              <a:rPr lang="en" sz="2500"/>
              <a:t>. </a:t>
            </a:r>
            <a:endParaRPr sz="2500"/>
          </a:p>
          <a:p>
            <a:pPr indent="0" lvl="0" marL="0" rtl="0" algn="l">
              <a:spcBef>
                <a:spcPts val="600"/>
              </a:spcBef>
              <a:spcAft>
                <a:spcPts val="0"/>
              </a:spcAft>
              <a:buNone/>
            </a:pPr>
            <a:r>
              <a:t/>
            </a:r>
            <a:endParaRPr sz="2500"/>
          </a:p>
          <a:p>
            <a:pPr indent="0" lvl="0" marL="0" rtl="0" algn="l">
              <a:spcBef>
                <a:spcPts val="600"/>
              </a:spcBef>
              <a:spcAft>
                <a:spcPts val="0"/>
              </a:spcAft>
              <a:buNone/>
            </a:pPr>
            <a:r>
              <a:t/>
            </a:r>
            <a:endParaRPr sz="25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458" name="Google Shape;458;p30"/>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Re-Dos and Corrections</a:t>
            </a:r>
            <a:endParaRPr sz="4000"/>
          </a:p>
        </p:txBody>
      </p:sp>
      <p:sp>
        <p:nvSpPr>
          <p:cNvPr id="459" name="Google Shape;459;p30"/>
          <p:cNvSpPr txBox="1"/>
          <p:nvPr>
            <p:ph idx="1" type="body"/>
          </p:nvPr>
        </p:nvSpPr>
        <p:spPr>
          <a:xfrm>
            <a:off x="457200" y="1146175"/>
            <a:ext cx="6394500" cy="3453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Redos and corrections are not permitted. Since you are in an honors class, we are preparing you for college where redos and corrections will not be allowed. Study and work hard the first time. </a:t>
            </a:r>
            <a:endParaRPr>
              <a:highlight>
                <a:srgbClr val="FF7B59"/>
              </a:highlight>
            </a:endParaRPr>
          </a:p>
          <a:p>
            <a:pPr indent="0" lvl="0" marL="0" rtl="0" algn="l">
              <a:spcBef>
                <a:spcPts val="600"/>
              </a:spcBef>
              <a:spcAft>
                <a:spcPts val="0"/>
              </a:spcAft>
              <a:buNone/>
            </a:pPr>
            <a:r>
              <a:t/>
            </a:r>
            <a:endParaRPr>
              <a:highlight>
                <a:srgbClr val="FF7B59"/>
              </a:highlight>
            </a:endParaRPr>
          </a:p>
          <a:p>
            <a:pPr indent="0" lvl="0" marL="0" rtl="0" algn="l">
              <a:spcBef>
                <a:spcPts val="60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465" name="Google Shape;465;p31"/>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Electronic Device Policy</a:t>
            </a:r>
            <a:endParaRPr sz="4000"/>
          </a:p>
        </p:txBody>
      </p:sp>
      <p:sp>
        <p:nvSpPr>
          <p:cNvPr id="466" name="Google Shape;466;p31"/>
          <p:cNvSpPr txBox="1"/>
          <p:nvPr>
            <p:ph idx="1" type="body"/>
          </p:nvPr>
        </p:nvSpPr>
        <p:spPr>
          <a:xfrm>
            <a:off x="457200" y="1146175"/>
            <a:ext cx="6394500" cy="3453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Phones, tablets, and AirPods will </a:t>
            </a:r>
            <a:r>
              <a:rPr b="1" lang="en">
                <a:latin typeface="Chivo"/>
                <a:ea typeface="Chivo"/>
                <a:cs typeface="Chivo"/>
                <a:sym typeface="Chivo"/>
              </a:rPr>
              <a:t>not be permitted</a:t>
            </a:r>
            <a:r>
              <a:rPr lang="en"/>
              <a:t> in this class </a:t>
            </a:r>
            <a:r>
              <a:rPr b="1" lang="en">
                <a:latin typeface="Chivo"/>
                <a:ea typeface="Chivo"/>
                <a:cs typeface="Chivo"/>
                <a:sym typeface="Chivo"/>
              </a:rPr>
              <a:t>under any circumstances</a:t>
            </a:r>
            <a:r>
              <a:rPr lang="en"/>
              <a:t>. You have a school Chromebook to use. </a:t>
            </a:r>
            <a:endParaRPr/>
          </a:p>
          <a:p>
            <a:pPr indent="0" lvl="0" marL="0" rtl="0" algn="l">
              <a:spcBef>
                <a:spcPts val="600"/>
              </a:spcBef>
              <a:spcAft>
                <a:spcPts val="0"/>
              </a:spcAft>
              <a:buNone/>
            </a:pPr>
            <a:r>
              <a:rPr lang="en"/>
              <a:t>If you choose to use a phone, tablet, or headphones of any kind during class, it will be </a:t>
            </a:r>
            <a:r>
              <a:rPr b="1" lang="en">
                <a:latin typeface="Chivo"/>
                <a:ea typeface="Chivo"/>
                <a:cs typeface="Chivo"/>
                <a:sym typeface="Chivo"/>
              </a:rPr>
              <a:t>confiscated</a:t>
            </a:r>
            <a:r>
              <a:rPr lang="en"/>
              <a:t> and you will be </a:t>
            </a:r>
            <a:r>
              <a:rPr b="1" lang="en">
                <a:latin typeface="Chivo"/>
                <a:ea typeface="Chivo"/>
                <a:cs typeface="Chivo"/>
                <a:sym typeface="Chivo"/>
              </a:rPr>
              <a:t>written up</a:t>
            </a:r>
            <a:r>
              <a:rPr lang="en"/>
              <a:t> each time.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pic>
        <p:nvPicPr>
          <p:cNvPr id="467" name="Google Shape;467;p31"/>
          <p:cNvPicPr preferRelativeResize="0"/>
          <p:nvPr/>
        </p:nvPicPr>
        <p:blipFill>
          <a:blip r:embed="rId3">
            <a:alphaModFix/>
          </a:blip>
          <a:stretch>
            <a:fillRect/>
          </a:stretch>
        </p:blipFill>
        <p:spPr>
          <a:xfrm>
            <a:off x="6851700" y="2889675"/>
            <a:ext cx="2253775" cy="22537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3" name="Google Shape;473;p32"/>
          <p:cNvSpPr txBox="1"/>
          <p:nvPr>
            <p:ph type="title"/>
          </p:nvPr>
        </p:nvSpPr>
        <p:spPr>
          <a:xfrm>
            <a:off x="457200" y="4345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Plagiarism &amp; Cheating</a:t>
            </a:r>
            <a:endParaRPr/>
          </a:p>
        </p:txBody>
      </p:sp>
      <p:sp>
        <p:nvSpPr>
          <p:cNvPr id="474" name="Google Shape;474;p32"/>
          <p:cNvSpPr txBox="1"/>
          <p:nvPr>
            <p:ph idx="1" type="body"/>
          </p:nvPr>
        </p:nvSpPr>
        <p:spPr>
          <a:xfrm>
            <a:off x="329850" y="1428750"/>
            <a:ext cx="6852900" cy="317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300"/>
              <a:t>Plagiarism means using words, ideas, or arguments from another person or source without citation. Cite all sources consulted to any extent. Cheating is defined as the giving or receiving of illegal help on anything that has been determined by the teacher to be an individual effort.  </a:t>
            </a:r>
            <a:r>
              <a:rPr b="1" lang="en" sz="2300">
                <a:latin typeface="Chivo"/>
                <a:ea typeface="Chivo"/>
                <a:cs typeface="Chivo"/>
                <a:sym typeface="Chivo"/>
              </a:rPr>
              <a:t>Any form of cheating will immediately earn you a ZERO</a:t>
            </a:r>
            <a:r>
              <a:rPr lang="en" sz="2300"/>
              <a:t> for that assignment, and your parents will be contacted. </a:t>
            </a:r>
            <a:endParaRPr sz="2300"/>
          </a:p>
          <a:p>
            <a:pPr indent="0" lvl="0" marL="0" rtl="0" algn="l">
              <a:spcBef>
                <a:spcPts val="600"/>
              </a:spcBef>
              <a:spcAft>
                <a:spcPts val="0"/>
              </a:spcAft>
              <a:buNone/>
            </a:pPr>
            <a:r>
              <a:t/>
            </a:r>
            <a:endParaRPr sz="2300"/>
          </a:p>
          <a:p>
            <a:pPr indent="0" lvl="0" marL="0" rtl="0" algn="l">
              <a:spcBef>
                <a:spcPts val="600"/>
              </a:spcBef>
              <a:spcAft>
                <a:spcPts val="0"/>
              </a:spcAft>
              <a:buNone/>
            </a:pPr>
            <a:r>
              <a:t/>
            </a:r>
            <a:endParaRPr sz="23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3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480" name="Google Shape;480;p33"/>
          <p:cNvSpPr txBox="1"/>
          <p:nvPr>
            <p:ph type="title"/>
          </p:nvPr>
        </p:nvSpPr>
        <p:spPr>
          <a:xfrm>
            <a:off x="457200" y="739375"/>
            <a:ext cx="598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8000"/>
              <a:t>Class Norms</a:t>
            </a:r>
            <a:endParaRPr sz="8000"/>
          </a:p>
        </p:txBody>
      </p:sp>
      <p:sp>
        <p:nvSpPr>
          <p:cNvPr id="481" name="Google Shape;481;p33"/>
          <p:cNvSpPr txBox="1"/>
          <p:nvPr>
            <p:ph idx="4294967295" type="body"/>
          </p:nvPr>
        </p:nvSpPr>
        <p:spPr>
          <a:xfrm>
            <a:off x="457200" y="1428750"/>
            <a:ext cx="6365100" cy="3170400"/>
          </a:xfrm>
          <a:prstGeom prst="rect">
            <a:avLst/>
          </a:prstGeom>
        </p:spPr>
        <p:txBody>
          <a:bodyPr anchorCtr="0" anchor="t" bIns="91425" lIns="91425" spcFirstLastPara="1" rIns="91425" wrap="square" tIns="91425">
            <a:noAutofit/>
          </a:bodyPr>
          <a:lstStyle/>
          <a:p>
            <a:pPr indent="-527050" lvl="0" marL="457200" rtl="0" algn="l">
              <a:spcBef>
                <a:spcPts val="600"/>
              </a:spcBef>
              <a:spcAft>
                <a:spcPts val="0"/>
              </a:spcAft>
              <a:buSzPts val="4700"/>
              <a:buAutoNum type="arabicPeriod"/>
            </a:pPr>
            <a:r>
              <a:rPr lang="en" sz="4700"/>
              <a:t>Be respectful</a:t>
            </a:r>
            <a:endParaRPr sz="4700"/>
          </a:p>
          <a:p>
            <a:pPr indent="-527050" lvl="0" marL="457200" rtl="0" algn="l">
              <a:spcBef>
                <a:spcPts val="0"/>
              </a:spcBef>
              <a:spcAft>
                <a:spcPts val="0"/>
              </a:spcAft>
              <a:buSzPts val="4700"/>
              <a:buAutoNum type="arabicPeriod"/>
            </a:pPr>
            <a:r>
              <a:rPr lang="en" sz="4700"/>
              <a:t>Be a learner, not a </a:t>
            </a:r>
            <a:r>
              <a:rPr lang="en" sz="4700"/>
              <a:t>finisher</a:t>
            </a:r>
            <a:endParaRPr sz="4700"/>
          </a:p>
        </p:txBody>
      </p:sp>
      <p:pic>
        <p:nvPicPr>
          <p:cNvPr id="482" name="Google Shape;482;p33"/>
          <p:cNvPicPr preferRelativeResize="0"/>
          <p:nvPr/>
        </p:nvPicPr>
        <p:blipFill>
          <a:blip r:embed="rId3">
            <a:alphaModFix/>
          </a:blip>
          <a:stretch>
            <a:fillRect/>
          </a:stretch>
        </p:blipFill>
        <p:spPr>
          <a:xfrm flipH="1">
            <a:off x="5250750" y="1288775"/>
            <a:ext cx="3854725" cy="3854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umerle template">
  <a:themeElements>
    <a:clrScheme name="Custom 347">
      <a:dk1>
        <a:srgbClr val="65677F"/>
      </a:dk1>
      <a:lt1>
        <a:srgbClr val="FFFFFF"/>
      </a:lt1>
      <a:dk2>
        <a:srgbClr val="CDCFE5"/>
      </a:dk2>
      <a:lt2>
        <a:srgbClr val="EDEEF8"/>
      </a:lt2>
      <a:accent1>
        <a:srgbClr val="FFA105"/>
      </a:accent1>
      <a:accent2>
        <a:srgbClr val="FFD03C"/>
      </a:accent2>
      <a:accent3>
        <a:srgbClr val="D2F264"/>
      </a:accent3>
      <a:accent4>
        <a:srgbClr val="AAED97"/>
      </a:accent4>
      <a:accent5>
        <a:srgbClr val="96B5F5"/>
      </a:accent5>
      <a:accent6>
        <a:srgbClr val="7A7D99"/>
      </a:accent6>
      <a:hlink>
        <a:srgbClr val="FF7B5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