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embeddedFontLst>
    <p:embeddedFont>
      <p:font typeface="Amatic SC" panose="020B0604020202020204" charset="-79"/>
      <p:regular r:id="rId6"/>
      <p:bold r:id="rId7"/>
    </p:embeddedFont>
    <p:embeddedFont>
      <p:font typeface="Cambria Math" panose="02040503050406030204" pitchFamily="18" charset="0"/>
      <p:regular r:id="rId8"/>
    </p:embeddedFont>
    <p:embeddedFont>
      <p:font typeface="PT Serif" panose="020B0604020202020204" charset="0"/>
      <p:regular r:id="rId9"/>
      <p:bold r:id="rId10"/>
      <p:italic r:id="rId11"/>
      <p:boldItalic r:id="rId12"/>
    </p:embeddedFont>
    <p:embeddedFont>
      <p:font typeface="Source Code Pro" panose="020B060402020202020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75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1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8f39d84fe0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8f39d84fe0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Classroom Expectations</a:t>
            </a:r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Melissa Frisco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1245700" y="492250"/>
            <a:ext cx="7088700" cy="40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Expectations:</a:t>
            </a:r>
            <a:r>
              <a:rPr lang="en" sz="1500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School-wide expectations are to be followed in the classroom. Be Respectful, Be Kind, Be Willing!</a:t>
            </a:r>
            <a:endParaRPr sz="1500" dirty="0">
              <a:solidFill>
                <a:srgbClr val="000000"/>
              </a:solidFill>
              <a:latin typeface="PT Serif"/>
              <a:ea typeface="PT Serif"/>
              <a:cs typeface="PT Serif"/>
              <a:sym typeface="PT Serif"/>
            </a:endParaRPr>
          </a:p>
          <a:p>
            <a:pPr marL="457200" marR="0" lvl="0" indent="-3175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T Serif"/>
              <a:buChar char="●"/>
            </a:pPr>
            <a:r>
              <a:rPr lang="en" sz="1400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Cell phones are only allowed in backpacks and should be turned off unless used for educational purposes. </a:t>
            </a:r>
            <a:endParaRPr sz="1400" dirty="0">
              <a:solidFill>
                <a:srgbClr val="000000"/>
              </a:solidFill>
              <a:latin typeface="PT Serif"/>
              <a:ea typeface="PT Serif"/>
              <a:cs typeface="PT Serif"/>
              <a:sym typeface="PT Serif"/>
            </a:endParaRPr>
          </a:p>
          <a:p>
            <a:pPr marL="457200" marR="0" lvl="0" indent="-3175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T Serif"/>
              <a:buChar char="●"/>
            </a:pPr>
            <a:r>
              <a:rPr lang="en" sz="1400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Gum is not allowed within the school.</a:t>
            </a:r>
            <a:endParaRPr sz="1400" dirty="0">
              <a:solidFill>
                <a:srgbClr val="000000"/>
              </a:solidFill>
              <a:latin typeface="PT Serif"/>
              <a:ea typeface="PT Serif"/>
              <a:cs typeface="PT Serif"/>
              <a:sym typeface="PT Serif"/>
            </a:endParaRPr>
          </a:p>
          <a:p>
            <a:pPr marL="457200" marR="0" lvl="0" indent="-3175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T Serif"/>
              <a:buChar char="●"/>
            </a:pPr>
            <a:r>
              <a:rPr lang="en" sz="1400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Bookbags can not be left in the halls or on the floor to prevent tripping hazards.</a:t>
            </a:r>
            <a:endParaRPr sz="1400" dirty="0">
              <a:solidFill>
                <a:srgbClr val="000000"/>
              </a:solidFill>
              <a:latin typeface="PT Serif"/>
              <a:ea typeface="PT Serif"/>
              <a:cs typeface="PT Serif"/>
              <a:sym typeface="PT Serif"/>
            </a:endParaRPr>
          </a:p>
          <a:p>
            <a:pPr marL="457200" marR="0" lvl="0" indent="-3175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T Serif"/>
              <a:buChar char="●"/>
            </a:pPr>
            <a:r>
              <a:rPr lang="en" sz="1400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Safety is foremost in class and throughout the school.</a:t>
            </a:r>
            <a:endParaRPr sz="1400" dirty="0">
              <a:solidFill>
                <a:srgbClr val="000000"/>
              </a:solidFill>
              <a:latin typeface="PT Serif"/>
              <a:ea typeface="PT Serif"/>
              <a:cs typeface="PT Serif"/>
              <a:sym typeface="PT Serif"/>
            </a:endParaRPr>
          </a:p>
          <a:p>
            <a:pPr marL="457200" marR="0" lvl="0" indent="-3175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T Serif"/>
              <a:buChar char="●"/>
            </a:pPr>
            <a:r>
              <a:rPr lang="en" sz="1400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Behavior is important to a learning environment. Students will be expected to  follow the schools Code of Conduct outlined on the school website.</a:t>
            </a:r>
            <a:endParaRPr sz="1400" dirty="0">
              <a:solidFill>
                <a:srgbClr val="000000"/>
              </a:solidFill>
              <a:latin typeface="PT Serif"/>
              <a:ea typeface="PT Serif"/>
              <a:cs typeface="PT Serif"/>
              <a:sym typeface="PT Serif"/>
            </a:endParaRPr>
          </a:p>
          <a:p>
            <a:pPr marL="457200" marR="0" lvl="0" indent="-3175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T Serif"/>
              <a:buChar char="●"/>
            </a:pPr>
            <a:r>
              <a:rPr lang="en" sz="1400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This year face coverings are an expectation while in the school setting. </a:t>
            </a:r>
            <a:endParaRPr sz="1400" dirty="0">
              <a:solidFill>
                <a:srgbClr val="000000"/>
              </a:solidFill>
              <a:latin typeface="PT Serif"/>
              <a:ea typeface="PT Serif"/>
              <a:cs typeface="PT Serif"/>
              <a:sym typeface="PT Serif"/>
            </a:endParaRPr>
          </a:p>
          <a:p>
            <a:pPr marL="457200" marR="0" lvl="0" indent="-3175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T Serif"/>
              <a:buChar char="●"/>
            </a:pPr>
            <a:r>
              <a:rPr lang="en" sz="1400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When on campus students and visitors must be screened before entering the building. </a:t>
            </a:r>
            <a:endParaRPr sz="1400" dirty="0">
              <a:solidFill>
                <a:srgbClr val="000000"/>
              </a:solidFill>
              <a:latin typeface="PT Serif"/>
              <a:ea typeface="PT Serif"/>
              <a:cs typeface="PT Serif"/>
              <a:sym typeface="PT Serif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7C0D1-76A9-488A-8CDF-890F5FF44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Classroom Rules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DCE157-46B5-49DC-A7B7-9410C2F5C5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Amatic SC" panose="020B0604020202020204" charset="-79"/>
              </a:rPr>
              <a:t>Always be Polite and Respectful</a:t>
            </a:r>
          </a:p>
          <a:p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Amatic SC" panose="020B0604020202020204" charset="-79"/>
              </a:rPr>
              <a:t>Respect your classmates, staff, and school property</a:t>
            </a:r>
          </a:p>
          <a:p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Amatic SC" panose="020B0604020202020204" charset="-79"/>
              </a:rPr>
              <a:t>Use Appropriate Language</a:t>
            </a:r>
          </a:p>
          <a:p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Amatic SC" panose="020B0604020202020204" charset="-79"/>
              </a:rPr>
              <a:t>Keep your hands to yourself</a:t>
            </a:r>
          </a:p>
          <a:p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Amatic SC" panose="020B0604020202020204" charset="-79"/>
              </a:rPr>
              <a:t>Be Responsible</a:t>
            </a:r>
          </a:p>
          <a:p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Be Ready and Willing to learn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473488"/>
      </p:ext>
    </p:extLst>
  </p:cSld>
  <p:clrMapOvr>
    <a:masterClrMapping/>
  </p:clrMapOvr>
</p:sld>
</file>

<file path=ppt/theme/theme1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162</Words>
  <Application>Microsoft Office PowerPoint</Application>
  <PresentationFormat>On-screen Show (16:9)</PresentationFormat>
  <Paragraphs>17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Source Code Pro</vt:lpstr>
      <vt:lpstr>PT Serif</vt:lpstr>
      <vt:lpstr>Cambria Math</vt:lpstr>
      <vt:lpstr>Arial</vt:lpstr>
      <vt:lpstr>Amatic SC</vt:lpstr>
      <vt:lpstr>Beach Day</vt:lpstr>
      <vt:lpstr>Classroom Expectations</vt:lpstr>
      <vt:lpstr>PowerPoint Presentation</vt:lpstr>
      <vt:lpstr>Classroom Rules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Classroom Expectations</dc:title>
  <cp:lastModifiedBy>Melissa Frisco</cp:lastModifiedBy>
  <cp:revision>3</cp:revision>
  <dcterms:modified xsi:type="dcterms:W3CDTF">2020-08-05T16:29:35Z</dcterms:modified>
</cp:coreProperties>
</file>