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3"/>
  </p:notesMasterIdLst>
  <p:sldIdLst>
    <p:sldId id="256" r:id="rId2"/>
  </p:sldIdLst>
  <p:sldSz cx="7772400" cy="10058400"/>
  <p:notesSz cx="7010400" cy="92964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  <p:embeddedFont>
      <p:font typeface="Shadows Into Light" panose="020B0604020202020204" charset="0"/>
      <p:regular r:id="rId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3168">
          <p15:clr>
            <a:srgbClr val="000000"/>
          </p15:clr>
        </p15:guide>
        <p15:guide id="2" pos="2448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100" d="100"/>
          <a:sy n="100" d="100"/>
        </p:scale>
        <p:origin x="0" y="-960"/>
      </p:cViewPr>
      <p:guideLst>
        <p:guide orient="horz" pos="3168"/>
        <p:guide pos="244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5.fntdata"/><Relationship Id="rId3" Type="http://schemas.openxmlformats.org/officeDocument/2006/relationships/notesMaster" Target="notesMasters/notesMaster1.xml"/><Relationship Id="rId7" Type="http://schemas.openxmlformats.org/officeDocument/2006/relationships/font" Target="fonts/font4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theme" Target="theme/theme1.xml"/><Relationship Id="rId5" Type="http://schemas.openxmlformats.org/officeDocument/2006/relationships/font" Target="fonts/font2.fntdata"/><Relationship Id="rId10" Type="http://schemas.openxmlformats.org/officeDocument/2006/relationships/viewProps" Target="viewProps.xml"/><Relationship Id="rId4" Type="http://schemas.openxmlformats.org/officeDocument/2006/relationships/font" Target="fonts/font1.fntdata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3038475" cy="466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970337" y="0"/>
            <a:ext cx="3038475" cy="466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2293937" y="1162050"/>
            <a:ext cx="2422525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701675" y="4473575"/>
            <a:ext cx="5607050" cy="3660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829675"/>
            <a:ext cx="3038475" cy="466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970337" y="8829675"/>
            <a:ext cx="3038475" cy="466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en-US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*</a:t>
            </a:r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3938" y="1162050"/>
            <a:ext cx="2422525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524288"/>
            <a:headEnd type="none" w="sm" len="sm"/>
            <a:tailEnd type="none" w="sm" len="sm"/>
          </a:ln>
        </p:spPr>
      </p:sp>
      <p:sp>
        <p:nvSpPr>
          <p:cNvPr id="86" name="Google Shape;86;p1:notes"/>
          <p:cNvSpPr txBox="1">
            <a:spLocks noGrp="1"/>
          </p:cNvSpPr>
          <p:nvPr>
            <p:ph type="body" idx="1"/>
          </p:nvPr>
        </p:nvSpPr>
        <p:spPr>
          <a:xfrm>
            <a:off x="701675" y="4473575"/>
            <a:ext cx="5607050" cy="3660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7" name="Google Shape;87;p1:notes"/>
          <p:cNvSpPr txBox="1"/>
          <p:nvPr/>
        </p:nvSpPr>
        <p:spPr>
          <a:xfrm>
            <a:off x="3970337" y="8829675"/>
            <a:ext cx="3038475" cy="466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en-US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*</a:t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>
            <a:spLocks noGrp="1"/>
          </p:cNvSpPr>
          <p:nvPr>
            <p:ph type="dt" idx="10"/>
          </p:nvPr>
        </p:nvSpPr>
        <p:spPr>
          <a:xfrm>
            <a:off x="388937" y="9323387"/>
            <a:ext cx="1812925" cy="534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2"/>
          <p:cNvSpPr txBox="1">
            <a:spLocks noGrp="1"/>
          </p:cNvSpPr>
          <p:nvPr>
            <p:ph type="ftr" idx="11"/>
          </p:nvPr>
        </p:nvSpPr>
        <p:spPr>
          <a:xfrm>
            <a:off x="2655887" y="9323387"/>
            <a:ext cx="2460625" cy="534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2"/>
          <p:cNvSpPr txBox="1">
            <a:spLocks noGrp="1"/>
          </p:cNvSpPr>
          <p:nvPr>
            <p:ph type="sldNum" idx="12"/>
          </p:nvPr>
        </p:nvSpPr>
        <p:spPr>
          <a:xfrm>
            <a:off x="5570537" y="9323387"/>
            <a:ext cx="1812925" cy="534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3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3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/>
            </a:lvl1pPr>
            <a:lvl2pPr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/>
            </a:lvl2pPr>
            <a:lvl3pPr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/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/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3"/>
          <p:cNvSpPr txBox="1">
            <a:spLocks noGrp="1"/>
          </p:cNvSpPr>
          <p:nvPr>
            <p:ph type="dt" idx="10"/>
          </p:nvPr>
        </p:nvSpPr>
        <p:spPr>
          <a:xfrm>
            <a:off x="388937" y="9323387"/>
            <a:ext cx="1812925" cy="534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3"/>
          <p:cNvSpPr txBox="1">
            <a:spLocks noGrp="1"/>
          </p:cNvSpPr>
          <p:nvPr>
            <p:ph type="ftr" idx="11"/>
          </p:nvPr>
        </p:nvSpPr>
        <p:spPr>
          <a:xfrm>
            <a:off x="2655887" y="9323387"/>
            <a:ext cx="2460625" cy="534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3"/>
          <p:cNvSpPr txBox="1">
            <a:spLocks noGrp="1"/>
          </p:cNvSpPr>
          <p:nvPr>
            <p:ph type="sldNum" idx="12"/>
          </p:nvPr>
        </p:nvSpPr>
        <p:spPr>
          <a:xfrm>
            <a:off x="5570537" y="9323387"/>
            <a:ext cx="1812925" cy="534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4"/>
          <p:cNvSpPr txBox="1">
            <a:spLocks noGrp="1"/>
          </p:cNvSpPr>
          <p:nvPr>
            <p:ph type="title"/>
          </p:nvPr>
        </p:nvSpPr>
        <p:spPr>
          <a:xfrm>
            <a:off x="388937" y="403225"/>
            <a:ext cx="6994525" cy="167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4"/>
          <p:cNvSpPr txBox="1">
            <a:spLocks noGrp="1"/>
          </p:cNvSpPr>
          <p:nvPr>
            <p:ph type="body" idx="1"/>
          </p:nvPr>
        </p:nvSpPr>
        <p:spPr>
          <a:xfrm>
            <a:off x="388937" y="2346325"/>
            <a:ext cx="6994525" cy="6638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4"/>
          <p:cNvSpPr txBox="1">
            <a:spLocks noGrp="1"/>
          </p:cNvSpPr>
          <p:nvPr>
            <p:ph type="dt" idx="10"/>
          </p:nvPr>
        </p:nvSpPr>
        <p:spPr>
          <a:xfrm>
            <a:off x="388937" y="9323387"/>
            <a:ext cx="1812925" cy="534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4"/>
          <p:cNvSpPr txBox="1">
            <a:spLocks noGrp="1"/>
          </p:cNvSpPr>
          <p:nvPr>
            <p:ph type="ftr" idx="11"/>
          </p:nvPr>
        </p:nvSpPr>
        <p:spPr>
          <a:xfrm>
            <a:off x="2655887" y="9323387"/>
            <a:ext cx="2460625" cy="534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4"/>
          <p:cNvSpPr txBox="1">
            <a:spLocks noGrp="1"/>
          </p:cNvSpPr>
          <p:nvPr>
            <p:ph type="sldNum" idx="12"/>
          </p:nvPr>
        </p:nvSpPr>
        <p:spPr>
          <a:xfrm>
            <a:off x="5570537" y="9323387"/>
            <a:ext cx="1812925" cy="534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5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5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4" name="Google Shape;34;p5"/>
          <p:cNvSpPr txBox="1">
            <a:spLocks noGrp="1"/>
          </p:cNvSpPr>
          <p:nvPr>
            <p:ph type="dt" idx="10"/>
          </p:nvPr>
        </p:nvSpPr>
        <p:spPr>
          <a:xfrm>
            <a:off x="388937" y="9323387"/>
            <a:ext cx="1812925" cy="534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5"/>
          <p:cNvSpPr txBox="1">
            <a:spLocks noGrp="1"/>
          </p:cNvSpPr>
          <p:nvPr>
            <p:ph type="ftr" idx="11"/>
          </p:nvPr>
        </p:nvSpPr>
        <p:spPr>
          <a:xfrm>
            <a:off x="2655887" y="9323387"/>
            <a:ext cx="2460625" cy="534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5"/>
          <p:cNvSpPr txBox="1">
            <a:spLocks noGrp="1"/>
          </p:cNvSpPr>
          <p:nvPr>
            <p:ph type="sldNum" idx="12"/>
          </p:nvPr>
        </p:nvSpPr>
        <p:spPr>
          <a:xfrm>
            <a:off x="5570537" y="9323387"/>
            <a:ext cx="1812925" cy="534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/>
            </a:lvl1pPr>
            <a:lvl2pPr marL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/>
            </a:lvl2pPr>
            <a:lvl3pPr marL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/>
            </a:lvl3pPr>
            <a:lvl4pPr marL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/>
            </a:lvl4pPr>
            <a:lvl5pPr marL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/>
            </a:lvl5pPr>
            <a:lvl6pPr marL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/>
            </a:lvl6pPr>
            <a:lvl7pPr marL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/>
            </a:lvl7pPr>
            <a:lvl8pPr marL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/>
            </a:lvl8pPr>
            <a:lvl9pPr marL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6"/>
          <p:cNvSpPr txBox="1">
            <a:spLocks noGrp="1"/>
          </p:cNvSpPr>
          <p:nvPr>
            <p:ph type="title"/>
          </p:nvPr>
        </p:nvSpPr>
        <p:spPr>
          <a:xfrm>
            <a:off x="388937" y="403225"/>
            <a:ext cx="6994525" cy="167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40" name="Google Shape;40;p6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41" name="Google Shape;41;p6"/>
          <p:cNvSpPr txBox="1">
            <a:spLocks noGrp="1"/>
          </p:cNvSpPr>
          <p:nvPr>
            <p:ph type="dt" idx="10"/>
          </p:nvPr>
        </p:nvSpPr>
        <p:spPr>
          <a:xfrm>
            <a:off x="388937" y="9323387"/>
            <a:ext cx="1812925" cy="534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6"/>
          <p:cNvSpPr txBox="1">
            <a:spLocks noGrp="1"/>
          </p:cNvSpPr>
          <p:nvPr>
            <p:ph type="ftr" idx="11"/>
          </p:nvPr>
        </p:nvSpPr>
        <p:spPr>
          <a:xfrm>
            <a:off x="2655887" y="9323387"/>
            <a:ext cx="2460625" cy="534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6"/>
          <p:cNvSpPr txBox="1">
            <a:spLocks noGrp="1"/>
          </p:cNvSpPr>
          <p:nvPr>
            <p:ph type="sldNum" idx="12"/>
          </p:nvPr>
        </p:nvSpPr>
        <p:spPr>
          <a:xfrm>
            <a:off x="5570537" y="9323387"/>
            <a:ext cx="1812925" cy="534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7"/>
          <p:cNvSpPr txBox="1">
            <a:spLocks noGrp="1"/>
          </p:cNvSpPr>
          <p:nvPr>
            <p:ph type="title"/>
          </p:nvPr>
        </p:nvSpPr>
        <p:spPr>
          <a:xfrm>
            <a:off x="388937" y="403225"/>
            <a:ext cx="6994525" cy="167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600"/>
              <a:buNone/>
              <a:defRPr sz="1600" b="1"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600"/>
              <a:buNone/>
              <a:defRPr sz="1600" b="1"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600"/>
              <a:buNone/>
              <a:defRPr sz="1600" b="1"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600"/>
              <a:buNone/>
              <a:defRPr sz="1600" b="1"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600"/>
              <a:buNone/>
              <a:defRPr sz="1600" b="1"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600"/>
              <a:buNone/>
              <a:defRPr sz="1600" b="1"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9" name="Google Shape;49;p7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9pPr>
          </a:lstStyle>
          <a:p>
            <a:endParaRPr/>
          </a:p>
        </p:txBody>
      </p:sp>
      <p:sp>
        <p:nvSpPr>
          <p:cNvPr id="50" name="Google Shape;50;p7"/>
          <p:cNvSpPr txBox="1">
            <a:spLocks noGrp="1"/>
          </p:cNvSpPr>
          <p:nvPr>
            <p:ph type="dt" idx="10"/>
          </p:nvPr>
        </p:nvSpPr>
        <p:spPr>
          <a:xfrm>
            <a:off x="388937" y="9323387"/>
            <a:ext cx="1812925" cy="534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7"/>
          <p:cNvSpPr txBox="1">
            <a:spLocks noGrp="1"/>
          </p:cNvSpPr>
          <p:nvPr>
            <p:ph type="ftr" idx="11"/>
          </p:nvPr>
        </p:nvSpPr>
        <p:spPr>
          <a:xfrm>
            <a:off x="2655887" y="9323387"/>
            <a:ext cx="2460625" cy="534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7"/>
          <p:cNvSpPr txBox="1">
            <a:spLocks noGrp="1"/>
          </p:cNvSpPr>
          <p:nvPr>
            <p:ph type="sldNum" idx="12"/>
          </p:nvPr>
        </p:nvSpPr>
        <p:spPr>
          <a:xfrm>
            <a:off x="5570537" y="9323387"/>
            <a:ext cx="1812925" cy="534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/>
            </a:lvl1pPr>
            <a:lvl2pPr marL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/>
            </a:lvl2pPr>
            <a:lvl3pPr marL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/>
            </a:lvl3pPr>
            <a:lvl4pPr marL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/>
            </a:lvl4pPr>
            <a:lvl5pPr marL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/>
            </a:lvl5pPr>
            <a:lvl6pPr marL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/>
            </a:lvl6pPr>
            <a:lvl7pPr marL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/>
            </a:lvl7pPr>
            <a:lvl8pPr marL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/>
            </a:lvl8pPr>
            <a:lvl9pPr marL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8"/>
          <p:cNvSpPr txBox="1">
            <a:spLocks noGrp="1"/>
          </p:cNvSpPr>
          <p:nvPr>
            <p:ph type="title"/>
          </p:nvPr>
        </p:nvSpPr>
        <p:spPr>
          <a:xfrm>
            <a:off x="388937" y="403225"/>
            <a:ext cx="6994525" cy="167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8"/>
          <p:cNvSpPr txBox="1">
            <a:spLocks noGrp="1"/>
          </p:cNvSpPr>
          <p:nvPr>
            <p:ph type="dt" idx="10"/>
          </p:nvPr>
        </p:nvSpPr>
        <p:spPr>
          <a:xfrm>
            <a:off x="388937" y="9323387"/>
            <a:ext cx="1812925" cy="534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8"/>
          <p:cNvSpPr txBox="1">
            <a:spLocks noGrp="1"/>
          </p:cNvSpPr>
          <p:nvPr>
            <p:ph type="ftr" idx="11"/>
          </p:nvPr>
        </p:nvSpPr>
        <p:spPr>
          <a:xfrm>
            <a:off x="2655887" y="9323387"/>
            <a:ext cx="2460625" cy="534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8"/>
          <p:cNvSpPr txBox="1">
            <a:spLocks noGrp="1"/>
          </p:cNvSpPr>
          <p:nvPr>
            <p:ph type="sldNum" idx="12"/>
          </p:nvPr>
        </p:nvSpPr>
        <p:spPr>
          <a:xfrm>
            <a:off x="5570537" y="9323387"/>
            <a:ext cx="1812925" cy="534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9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318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2000"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2000"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2000"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2000"/>
            </a:lvl9pPr>
          </a:lstStyle>
          <a:p>
            <a:endParaRPr/>
          </a:p>
        </p:txBody>
      </p:sp>
      <p:sp>
        <p:nvSpPr>
          <p:cNvPr id="61" name="Google Shape;61;p9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2" name="Google Shape;62;p9"/>
          <p:cNvSpPr txBox="1">
            <a:spLocks noGrp="1"/>
          </p:cNvSpPr>
          <p:nvPr>
            <p:ph type="dt" idx="10"/>
          </p:nvPr>
        </p:nvSpPr>
        <p:spPr>
          <a:xfrm>
            <a:off x="388937" y="9323387"/>
            <a:ext cx="1812925" cy="534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9"/>
          <p:cNvSpPr txBox="1">
            <a:spLocks noGrp="1"/>
          </p:cNvSpPr>
          <p:nvPr>
            <p:ph type="ftr" idx="11"/>
          </p:nvPr>
        </p:nvSpPr>
        <p:spPr>
          <a:xfrm>
            <a:off x="2655887" y="9323387"/>
            <a:ext cx="2460625" cy="534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9"/>
          <p:cNvSpPr txBox="1">
            <a:spLocks noGrp="1"/>
          </p:cNvSpPr>
          <p:nvPr>
            <p:ph type="sldNum" idx="12"/>
          </p:nvPr>
        </p:nvSpPr>
        <p:spPr>
          <a:xfrm>
            <a:off x="5570537" y="9323387"/>
            <a:ext cx="1812925" cy="534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/>
            </a:lvl1pPr>
            <a:lvl2pPr marL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/>
            </a:lvl2pPr>
            <a:lvl3pPr marL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/>
            </a:lvl3pPr>
            <a:lvl4pPr marL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/>
            </a:lvl4pPr>
            <a:lvl5pPr marL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/>
            </a:lvl5pPr>
            <a:lvl6pPr marL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/>
            </a:lvl6pPr>
            <a:lvl7pPr marL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/>
            </a:lvl7pPr>
            <a:lvl8pPr marL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/>
            </a:lvl8pPr>
            <a:lvl9pPr marL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0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Font typeface="Arial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Font typeface="Arial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Font typeface="Arial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Font typeface="Arial"/>
              <a:buNone/>
              <a:defRPr sz="2000"/>
            </a:lvl9pPr>
          </a:lstStyle>
          <a:p>
            <a:endParaRPr/>
          </a:p>
        </p:txBody>
      </p:sp>
      <p:sp>
        <p:nvSpPr>
          <p:cNvPr id="68" name="Google Shape;68;p10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9" name="Google Shape;69;p10"/>
          <p:cNvSpPr txBox="1">
            <a:spLocks noGrp="1"/>
          </p:cNvSpPr>
          <p:nvPr>
            <p:ph type="dt" idx="10"/>
          </p:nvPr>
        </p:nvSpPr>
        <p:spPr>
          <a:xfrm>
            <a:off x="388937" y="9323387"/>
            <a:ext cx="1812925" cy="534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0"/>
          <p:cNvSpPr txBox="1">
            <a:spLocks noGrp="1"/>
          </p:cNvSpPr>
          <p:nvPr>
            <p:ph type="ftr" idx="11"/>
          </p:nvPr>
        </p:nvSpPr>
        <p:spPr>
          <a:xfrm>
            <a:off x="2655887" y="9323387"/>
            <a:ext cx="2460625" cy="534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0"/>
          <p:cNvSpPr txBox="1">
            <a:spLocks noGrp="1"/>
          </p:cNvSpPr>
          <p:nvPr>
            <p:ph type="sldNum" idx="12"/>
          </p:nvPr>
        </p:nvSpPr>
        <p:spPr>
          <a:xfrm>
            <a:off x="5570537" y="9323387"/>
            <a:ext cx="1812925" cy="534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/>
            </a:lvl1pPr>
            <a:lvl2pPr marL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/>
            </a:lvl2pPr>
            <a:lvl3pPr marL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/>
            </a:lvl3pPr>
            <a:lvl4pPr marL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/>
            </a:lvl4pPr>
            <a:lvl5pPr marL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/>
            </a:lvl5pPr>
            <a:lvl6pPr marL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/>
            </a:lvl6pPr>
            <a:lvl7pPr marL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/>
            </a:lvl7pPr>
            <a:lvl8pPr marL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/>
            </a:lvl8pPr>
            <a:lvl9pPr marL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1"/>
          <p:cNvSpPr txBox="1">
            <a:spLocks noGrp="1"/>
          </p:cNvSpPr>
          <p:nvPr>
            <p:ph type="title"/>
          </p:nvPr>
        </p:nvSpPr>
        <p:spPr>
          <a:xfrm>
            <a:off x="388937" y="403225"/>
            <a:ext cx="6994525" cy="167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1"/>
          <p:cNvSpPr txBox="1">
            <a:spLocks noGrp="1"/>
          </p:cNvSpPr>
          <p:nvPr>
            <p:ph type="body" idx="1"/>
          </p:nvPr>
        </p:nvSpPr>
        <p:spPr>
          <a:xfrm rot="5400000">
            <a:off x="566737" y="2168525"/>
            <a:ext cx="6638925" cy="6994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11"/>
          <p:cNvSpPr txBox="1">
            <a:spLocks noGrp="1"/>
          </p:cNvSpPr>
          <p:nvPr>
            <p:ph type="dt" idx="10"/>
          </p:nvPr>
        </p:nvSpPr>
        <p:spPr>
          <a:xfrm>
            <a:off x="388937" y="9323387"/>
            <a:ext cx="1812925" cy="534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1"/>
          <p:cNvSpPr txBox="1">
            <a:spLocks noGrp="1"/>
          </p:cNvSpPr>
          <p:nvPr>
            <p:ph type="ftr" idx="11"/>
          </p:nvPr>
        </p:nvSpPr>
        <p:spPr>
          <a:xfrm>
            <a:off x="2655887" y="9323387"/>
            <a:ext cx="2460625" cy="534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1"/>
          <p:cNvSpPr txBox="1">
            <a:spLocks noGrp="1"/>
          </p:cNvSpPr>
          <p:nvPr>
            <p:ph type="sldNum" idx="12"/>
          </p:nvPr>
        </p:nvSpPr>
        <p:spPr>
          <a:xfrm>
            <a:off x="5570537" y="9323387"/>
            <a:ext cx="1812925" cy="534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2"/>
          <p:cNvSpPr txBox="1">
            <a:spLocks noGrp="1"/>
          </p:cNvSpPr>
          <p:nvPr>
            <p:ph type="title"/>
          </p:nvPr>
        </p:nvSpPr>
        <p:spPr>
          <a:xfrm rot="5400000">
            <a:off x="4732337" y="2171700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2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1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12"/>
          <p:cNvSpPr txBox="1">
            <a:spLocks noGrp="1"/>
          </p:cNvSpPr>
          <p:nvPr>
            <p:ph type="dt" idx="10"/>
          </p:nvPr>
        </p:nvSpPr>
        <p:spPr>
          <a:xfrm>
            <a:off x="388937" y="9323387"/>
            <a:ext cx="1812925" cy="534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2"/>
          <p:cNvSpPr txBox="1">
            <a:spLocks noGrp="1"/>
          </p:cNvSpPr>
          <p:nvPr>
            <p:ph type="ftr" idx="11"/>
          </p:nvPr>
        </p:nvSpPr>
        <p:spPr>
          <a:xfrm>
            <a:off x="2655887" y="9323387"/>
            <a:ext cx="2460625" cy="534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2"/>
          <p:cNvSpPr txBox="1">
            <a:spLocks noGrp="1"/>
          </p:cNvSpPr>
          <p:nvPr>
            <p:ph type="sldNum" idx="12"/>
          </p:nvPr>
        </p:nvSpPr>
        <p:spPr>
          <a:xfrm>
            <a:off x="5570537" y="9323387"/>
            <a:ext cx="1812925" cy="534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>
            <a:spLocks noGrp="1"/>
          </p:cNvSpPr>
          <p:nvPr>
            <p:ph type="title"/>
          </p:nvPr>
        </p:nvSpPr>
        <p:spPr>
          <a:xfrm>
            <a:off x="388937" y="403225"/>
            <a:ext cx="6994525" cy="167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1"/>
          <p:cNvSpPr txBox="1">
            <a:spLocks noGrp="1"/>
          </p:cNvSpPr>
          <p:nvPr>
            <p:ph type="body" idx="1"/>
          </p:nvPr>
        </p:nvSpPr>
        <p:spPr>
          <a:xfrm>
            <a:off x="388937" y="2346325"/>
            <a:ext cx="6994525" cy="6638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2" name="Google Shape;12;p1"/>
          <p:cNvSpPr txBox="1">
            <a:spLocks noGrp="1"/>
          </p:cNvSpPr>
          <p:nvPr>
            <p:ph type="dt" idx="10"/>
          </p:nvPr>
        </p:nvSpPr>
        <p:spPr>
          <a:xfrm>
            <a:off x="388937" y="9323387"/>
            <a:ext cx="1812925" cy="534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3" name="Google Shape;13;p1"/>
          <p:cNvSpPr txBox="1">
            <a:spLocks noGrp="1"/>
          </p:cNvSpPr>
          <p:nvPr>
            <p:ph type="ftr" idx="11"/>
          </p:nvPr>
        </p:nvSpPr>
        <p:spPr>
          <a:xfrm>
            <a:off x="2655887" y="9323387"/>
            <a:ext cx="2460625" cy="534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4" name="Google Shape;14;p1"/>
          <p:cNvSpPr txBox="1">
            <a:spLocks noGrp="1"/>
          </p:cNvSpPr>
          <p:nvPr>
            <p:ph type="sldNum" idx="12"/>
          </p:nvPr>
        </p:nvSpPr>
        <p:spPr>
          <a:xfrm>
            <a:off x="5570537" y="9323387"/>
            <a:ext cx="1812925" cy="534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*</a:t>
            </a:r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hyperlink" Target="mailto:Rcarter@caldwellschools.com" TargetMode="External"/><Relationship Id="rId5" Type="http://schemas.openxmlformats.org/officeDocument/2006/relationships/hyperlink" Target="mailto:Kabolick@caldwellschools.com" TargetMode="External"/><Relationship Id="rId4" Type="http://schemas.openxmlformats.org/officeDocument/2006/relationships/hyperlink" Target="mailto:jnorman@ndschool.or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3"/>
          <p:cNvSpPr txBox="1"/>
          <p:nvPr/>
        </p:nvSpPr>
        <p:spPr>
          <a:xfrm>
            <a:off x="758825" y="554037"/>
            <a:ext cx="6388100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</a:pPr>
            <a:r>
              <a:rPr lang="en-US" sz="4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Kindergarten News!</a:t>
            </a:r>
            <a:endParaRPr/>
          </a:p>
        </p:txBody>
      </p:sp>
      <p:sp>
        <p:nvSpPr>
          <p:cNvPr id="90" name="Google Shape;90;p13"/>
          <p:cNvSpPr txBox="1"/>
          <p:nvPr/>
        </p:nvSpPr>
        <p:spPr>
          <a:xfrm>
            <a:off x="1074975" y="1385025"/>
            <a:ext cx="5755800" cy="6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Shadows Into Light"/>
              <a:buNone/>
            </a:pPr>
            <a:r>
              <a:rPr lang="en-US" sz="1900" dirty="0"/>
              <a:t>             Ms. Parson &amp; Mrs. Carter Room 120A</a:t>
            </a:r>
            <a:endParaRPr sz="1900" dirty="0"/>
          </a:p>
        </p:txBody>
      </p:sp>
      <p:sp>
        <p:nvSpPr>
          <p:cNvPr id="91" name="Google Shape;91;p13"/>
          <p:cNvSpPr txBox="1"/>
          <p:nvPr/>
        </p:nvSpPr>
        <p:spPr>
          <a:xfrm>
            <a:off x="879475" y="2500312"/>
            <a:ext cx="3154362" cy="8302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Shadows Into Light"/>
              <a:buNone/>
            </a:pPr>
            <a:r>
              <a:rPr lang="en-US" sz="2400" b="1" i="0" u="none" strike="noStrike" cap="none">
                <a:solidFill>
                  <a:schemeClr val="dk1"/>
                </a:solidFill>
                <a:latin typeface="Shadows Into Light"/>
                <a:ea typeface="Shadows Into Light"/>
                <a:cs typeface="Shadows Into Light"/>
                <a:sym typeface="Shadows Into Light"/>
              </a:rPr>
              <a:t>Message From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Shadows Into Light"/>
              <a:buNone/>
            </a:pPr>
            <a:r>
              <a:rPr lang="en-US" sz="2400" b="1" i="0" u="none" strike="noStrike" cap="none">
                <a:solidFill>
                  <a:schemeClr val="dk1"/>
                </a:solidFill>
                <a:latin typeface="Shadows Into Light"/>
                <a:ea typeface="Shadows Into Light"/>
                <a:cs typeface="Shadows Into Light"/>
                <a:sym typeface="Shadows Into Light"/>
              </a:rPr>
              <a:t>The Teacher</a:t>
            </a:r>
            <a:endParaRPr/>
          </a:p>
        </p:txBody>
      </p:sp>
      <p:sp>
        <p:nvSpPr>
          <p:cNvPr id="92" name="Google Shape;92;p13"/>
          <p:cNvSpPr txBox="1"/>
          <p:nvPr/>
        </p:nvSpPr>
        <p:spPr>
          <a:xfrm>
            <a:off x="4146550" y="2601912"/>
            <a:ext cx="2676525" cy="461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Shadows Into Light"/>
              <a:buNone/>
            </a:pPr>
            <a:r>
              <a:rPr lang="en-US" sz="2400" b="1" i="0" u="none" strike="noStrike" cap="none">
                <a:solidFill>
                  <a:schemeClr val="dk1"/>
                </a:solidFill>
                <a:latin typeface="Shadows Into Light"/>
                <a:ea typeface="Shadows Into Light"/>
                <a:cs typeface="Shadows Into Light"/>
                <a:sym typeface="Shadows Into Light"/>
              </a:rPr>
              <a:t>Reminders </a:t>
            </a:r>
            <a:endParaRPr/>
          </a:p>
        </p:txBody>
      </p:sp>
      <p:sp>
        <p:nvSpPr>
          <p:cNvPr id="93" name="Google Shape;93;p13"/>
          <p:cNvSpPr txBox="1"/>
          <p:nvPr/>
        </p:nvSpPr>
        <p:spPr>
          <a:xfrm>
            <a:off x="982387" y="5645125"/>
            <a:ext cx="2455800" cy="4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Shadows Into Light"/>
              <a:buNone/>
            </a:pPr>
            <a:r>
              <a:rPr lang="en-US" sz="2400" b="1">
                <a:solidFill>
                  <a:schemeClr val="dk1"/>
                </a:solidFill>
                <a:latin typeface="Shadows Into Light"/>
                <a:ea typeface="Shadows Into Light"/>
                <a:cs typeface="Shadows Into Light"/>
                <a:sym typeface="Shadows Into Light"/>
              </a:rPr>
              <a:t>COntact Us</a:t>
            </a:r>
            <a:endParaRPr>
              <a:solidFill>
                <a:schemeClr val="dk1"/>
              </a:solidFill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Shadows Into Light"/>
              <a:buNone/>
            </a:pPr>
            <a:endParaRPr/>
          </a:p>
        </p:txBody>
      </p:sp>
      <p:sp>
        <p:nvSpPr>
          <p:cNvPr id="94" name="Google Shape;94;p13"/>
          <p:cNvSpPr txBox="1"/>
          <p:nvPr/>
        </p:nvSpPr>
        <p:spPr>
          <a:xfrm>
            <a:off x="3841747" y="5613911"/>
            <a:ext cx="3000375" cy="3692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Shadows Into Light"/>
              <a:buNone/>
            </a:pPr>
            <a:r>
              <a:rPr lang="en-US" sz="1800" b="1" i="0" u="none" strike="noStrike" cap="none">
                <a:solidFill>
                  <a:schemeClr val="dk1"/>
                </a:solidFill>
                <a:latin typeface="Shadows Into Light"/>
                <a:ea typeface="Shadows Into Light"/>
                <a:cs typeface="Shadows Into Light"/>
                <a:sym typeface="Shadows Into Light"/>
              </a:rPr>
              <a:t>What Are We Learning?</a:t>
            </a:r>
            <a:endParaRPr/>
          </a:p>
        </p:txBody>
      </p:sp>
      <p:sp>
        <p:nvSpPr>
          <p:cNvPr id="95" name="Google Shape;95;p13"/>
          <p:cNvSpPr txBox="1"/>
          <p:nvPr/>
        </p:nvSpPr>
        <p:spPr>
          <a:xfrm>
            <a:off x="982325" y="6107125"/>
            <a:ext cx="2640000" cy="116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dk1"/>
                </a:solidFill>
                <a:latin typeface="Shadows Into Light"/>
                <a:ea typeface="Shadows Into Light"/>
                <a:cs typeface="Shadows Into Light"/>
                <a:sym typeface="Shadows Into Light"/>
              </a:rPr>
              <a:t>The best way to reach me is Class Dojo! You may message me anytime and I will respond within 24 hours. </a:t>
            </a:r>
            <a:endParaRPr>
              <a:solidFill>
                <a:schemeClr val="dk1"/>
              </a:solidFill>
              <a:latin typeface="Shadows Into Light"/>
              <a:ea typeface="Shadows Into Light"/>
              <a:cs typeface="Shadows Into Light"/>
              <a:sym typeface="Shadows Into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hadows Into Light"/>
              <a:buNone/>
            </a:pPr>
            <a:r>
              <a:rPr lang="en-US" b="1">
                <a:solidFill>
                  <a:schemeClr val="dk1"/>
                </a:solidFill>
                <a:latin typeface="Shadows Into Light"/>
                <a:ea typeface="Shadows Into Light"/>
                <a:cs typeface="Shadows Into Light"/>
                <a:sym typeface="Shadows Into Light"/>
              </a:rPr>
              <a:t>Email:</a:t>
            </a:r>
            <a:endParaRPr u="sng">
              <a:solidFill>
                <a:schemeClr val="hlink"/>
              </a:solidFill>
              <a:latin typeface="Shadows Into Light"/>
              <a:ea typeface="Shadows Into Light"/>
              <a:cs typeface="Shadows Into Light"/>
              <a:sym typeface="Shadows Into Light"/>
              <a:hlinkClick r:id="rId4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hadows Into Light"/>
              <a:buNone/>
            </a:pPr>
            <a:r>
              <a:rPr lang="en-US" u="sng">
                <a:solidFill>
                  <a:schemeClr val="hlink"/>
                </a:solidFill>
                <a:latin typeface="Shadows Into Light"/>
                <a:ea typeface="Shadows Into Light"/>
                <a:cs typeface="Shadows Into Light"/>
                <a:sym typeface="Shadows Into Light"/>
                <a:hlinkClick r:id="rId5"/>
              </a:rPr>
              <a:t>Kabolick@caldwellschools.com</a:t>
            </a:r>
            <a:endParaRPr>
              <a:solidFill>
                <a:schemeClr val="dk1"/>
              </a:solidFill>
              <a:latin typeface="Shadows Into Light"/>
              <a:ea typeface="Shadows Into Light"/>
              <a:cs typeface="Shadows Into Light"/>
              <a:sym typeface="Shadows Into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hadows Into Light"/>
              <a:buNone/>
            </a:pPr>
            <a:r>
              <a:rPr lang="en-US" u="sng">
                <a:solidFill>
                  <a:schemeClr val="hlink"/>
                </a:solidFill>
                <a:latin typeface="Shadows Into Light"/>
                <a:ea typeface="Shadows Into Light"/>
                <a:cs typeface="Shadows Into Light"/>
                <a:sym typeface="Shadows Into Light"/>
                <a:hlinkClick r:id="rId6"/>
              </a:rPr>
              <a:t>Rcarter@caldwellschools.com</a:t>
            </a:r>
            <a:endParaRPr>
              <a:solidFill>
                <a:schemeClr val="dk1"/>
              </a:solidFill>
              <a:latin typeface="Shadows Into Light"/>
              <a:ea typeface="Shadows Into Light"/>
              <a:cs typeface="Shadows Into Light"/>
              <a:sym typeface="Shadows Into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hadows Into Light"/>
              <a:buNone/>
            </a:pPr>
            <a:r>
              <a:rPr lang="en-US" b="1">
                <a:solidFill>
                  <a:schemeClr val="dk1"/>
                </a:solidFill>
                <a:latin typeface="Shadows Into Light"/>
                <a:ea typeface="Shadows Into Light"/>
                <a:cs typeface="Shadows Into Light"/>
                <a:sym typeface="Shadows Into Light"/>
              </a:rPr>
              <a:t>Valmead</a:t>
            </a:r>
            <a:r>
              <a:rPr lang="en-US">
                <a:solidFill>
                  <a:schemeClr val="dk1"/>
                </a:solidFill>
                <a:latin typeface="Shadows Into Light"/>
                <a:ea typeface="Shadows Into Light"/>
                <a:cs typeface="Shadows Into Light"/>
                <a:sym typeface="Shadows Into Light"/>
              </a:rPr>
              <a:t> </a:t>
            </a:r>
            <a:r>
              <a:rPr lang="en-US" b="1">
                <a:solidFill>
                  <a:schemeClr val="dk1"/>
                </a:solidFill>
                <a:latin typeface="Shadows Into Light"/>
                <a:ea typeface="Shadows Into Light"/>
                <a:cs typeface="Shadows Into Light"/>
                <a:sym typeface="Shadows Into Light"/>
              </a:rPr>
              <a:t>Phone:</a:t>
            </a:r>
            <a:r>
              <a:rPr lang="en-US">
                <a:solidFill>
                  <a:schemeClr val="dk1"/>
                </a:solidFill>
                <a:latin typeface="Shadows Into Light"/>
                <a:ea typeface="Shadows Into Light"/>
                <a:cs typeface="Shadows Into Light"/>
                <a:sym typeface="Shadows Into Light"/>
              </a:rPr>
              <a:t> </a:t>
            </a:r>
            <a:endParaRPr>
              <a:solidFill>
                <a:schemeClr val="dk1"/>
              </a:solidFill>
              <a:latin typeface="Shadows Into Light"/>
              <a:ea typeface="Shadows Into Light"/>
              <a:cs typeface="Shadows Into Light"/>
              <a:sym typeface="Shadows Into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hadows Into Light"/>
              <a:buNone/>
            </a:pPr>
            <a:r>
              <a:rPr lang="en-US">
                <a:solidFill>
                  <a:schemeClr val="dk1"/>
                </a:solidFill>
                <a:latin typeface="Shadows Into Light"/>
                <a:ea typeface="Shadows Into Light"/>
                <a:cs typeface="Shadows Into Light"/>
                <a:sym typeface="Shadows Into Light"/>
              </a:rPr>
              <a:t>(828) 754-9612</a:t>
            </a:r>
            <a:endParaRPr/>
          </a:p>
        </p:txBody>
      </p:sp>
      <p:sp>
        <p:nvSpPr>
          <p:cNvPr id="96" name="Google Shape;96;p13"/>
          <p:cNvSpPr txBox="1"/>
          <p:nvPr/>
        </p:nvSpPr>
        <p:spPr>
          <a:xfrm>
            <a:off x="1000492" y="3281060"/>
            <a:ext cx="2978100" cy="229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Shadows Into Light"/>
              <a:buNone/>
            </a:pPr>
            <a:r>
              <a:rPr lang="en-US" sz="1300" b="0" i="0" u="none" strike="noStrike" cap="none" dirty="0">
                <a:solidFill>
                  <a:schemeClr val="dk1"/>
                </a:solidFill>
                <a:latin typeface="Shadows Into Light"/>
                <a:ea typeface="Shadows Into Light"/>
                <a:cs typeface="Shadows Into Light"/>
                <a:sym typeface="Shadows Into Light"/>
              </a:rPr>
              <a:t>We had a great first week of kindergarten in room </a:t>
            </a:r>
            <a:r>
              <a:rPr lang="en-US" sz="1300" dirty="0">
                <a:solidFill>
                  <a:schemeClr val="dk1"/>
                </a:solidFill>
                <a:latin typeface="Shadows Into Light"/>
                <a:ea typeface="Shadows Into Light"/>
                <a:cs typeface="Shadows Into Light"/>
                <a:sym typeface="Shadows Into Light"/>
              </a:rPr>
              <a:t>120</a:t>
            </a:r>
            <a:r>
              <a:rPr lang="en-US" sz="1300" b="0" i="0" u="none" strike="noStrike" cap="none" dirty="0">
                <a:solidFill>
                  <a:schemeClr val="dk1"/>
                </a:solidFill>
                <a:latin typeface="Shadows Into Light"/>
                <a:ea typeface="Shadows Into Light"/>
                <a:cs typeface="Shadows Into Light"/>
                <a:sym typeface="Shadows Into Light"/>
              </a:rPr>
              <a:t>! We are so happy to be working with you and your child</a:t>
            </a:r>
            <a:r>
              <a:rPr lang="en-US" sz="1300" dirty="0">
                <a:solidFill>
                  <a:schemeClr val="dk1"/>
                </a:solidFill>
                <a:latin typeface="Shadows Into Light"/>
                <a:ea typeface="Shadows Into Light"/>
                <a:cs typeface="Shadows Into Light"/>
                <a:sym typeface="Shadows Into Light"/>
              </a:rPr>
              <a:t>!</a:t>
            </a:r>
            <a:r>
              <a:rPr lang="en-US" sz="1300" b="0" i="0" u="none" strike="noStrike" cap="none" dirty="0">
                <a:solidFill>
                  <a:schemeClr val="dk1"/>
                </a:solidFill>
                <a:latin typeface="Shadows Into Light"/>
                <a:ea typeface="Shadows Into Light"/>
                <a:cs typeface="Shadows Into Light"/>
                <a:sym typeface="Shadows Into Light"/>
              </a:rPr>
              <a:t>! This year, we will be sending home a </a:t>
            </a:r>
            <a:r>
              <a:rPr lang="en-US" sz="1300" dirty="0">
                <a:solidFill>
                  <a:schemeClr val="dk1"/>
                </a:solidFill>
                <a:latin typeface="Shadows Into Light"/>
                <a:ea typeface="Shadows Into Light"/>
                <a:cs typeface="Shadows Into Light"/>
                <a:sym typeface="Shadows Into Light"/>
              </a:rPr>
              <a:t>monthly</a:t>
            </a:r>
            <a:r>
              <a:rPr lang="en-US" sz="1300" b="0" i="0" u="none" strike="noStrike" cap="none" dirty="0">
                <a:solidFill>
                  <a:schemeClr val="dk1"/>
                </a:solidFill>
                <a:latin typeface="Shadows Into Light"/>
                <a:ea typeface="Shadows Into Light"/>
                <a:cs typeface="Shadows Into Light"/>
                <a:sym typeface="Shadows Into Light"/>
              </a:rPr>
              <a:t> newsletter. This newsletter will include a TON of important information, so please read over it carefully each </a:t>
            </a:r>
            <a:r>
              <a:rPr lang="en-US" sz="1300" dirty="0">
                <a:solidFill>
                  <a:schemeClr val="dk1"/>
                </a:solidFill>
                <a:latin typeface="Shadows Into Light"/>
                <a:ea typeface="Shadows Into Light"/>
                <a:cs typeface="Shadows Into Light"/>
                <a:sym typeface="Shadows Into Light"/>
              </a:rPr>
              <a:t>month</a:t>
            </a:r>
            <a:r>
              <a:rPr lang="en-US" sz="1300" b="0" i="0" u="none" strike="noStrike" cap="none" dirty="0">
                <a:solidFill>
                  <a:schemeClr val="dk1"/>
                </a:solidFill>
                <a:latin typeface="Shadows Into Light"/>
                <a:ea typeface="Shadows Into Light"/>
                <a:cs typeface="Shadows Into Light"/>
                <a:sym typeface="Shadows Into Light"/>
              </a:rPr>
              <a:t>. We appreciate your patience and support! Thank you!</a:t>
            </a:r>
            <a:endParaRPr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Shadows Into Light"/>
              <a:buNone/>
            </a:pPr>
            <a:r>
              <a:rPr lang="en-US" sz="1300" b="0" i="0" u="none" strike="noStrike" cap="none" dirty="0">
                <a:solidFill>
                  <a:schemeClr val="dk1"/>
                </a:solidFill>
                <a:latin typeface="Shadows Into Light"/>
                <a:ea typeface="Shadows Into Light"/>
                <a:cs typeface="Shadows Into Light"/>
                <a:sym typeface="Shadows Into Light"/>
              </a:rPr>
              <a:t>M</a:t>
            </a:r>
            <a:r>
              <a:rPr lang="en-US" sz="1300" dirty="0">
                <a:solidFill>
                  <a:schemeClr val="dk1"/>
                </a:solidFill>
                <a:latin typeface="Shadows Into Light"/>
                <a:ea typeface="Shadows Into Light"/>
                <a:cs typeface="Shadows Into Light"/>
                <a:sym typeface="Shadows Into Light"/>
              </a:rPr>
              <a:t>s. Parson</a:t>
            </a:r>
            <a:r>
              <a:rPr lang="en-US" sz="1300" b="0" i="0" u="none" strike="noStrike" cap="none" dirty="0">
                <a:solidFill>
                  <a:schemeClr val="dk1"/>
                </a:solidFill>
                <a:latin typeface="Shadows Into Light"/>
                <a:ea typeface="Shadows Into Light"/>
                <a:cs typeface="Shadows Into Light"/>
                <a:sym typeface="Shadows Into Light"/>
              </a:rPr>
              <a:t> </a:t>
            </a:r>
            <a:endParaRPr dirty="0"/>
          </a:p>
        </p:txBody>
      </p:sp>
      <p:sp>
        <p:nvSpPr>
          <p:cNvPr id="97" name="Google Shape;97;p13"/>
          <p:cNvSpPr txBox="1"/>
          <p:nvPr/>
        </p:nvSpPr>
        <p:spPr>
          <a:xfrm>
            <a:off x="4137269" y="3145820"/>
            <a:ext cx="2695575" cy="32393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50"/>
              <a:buFont typeface="Arial"/>
              <a:buChar char="•"/>
            </a:pPr>
            <a:r>
              <a:rPr lang="en-US" sz="1250" b="0" i="0" u="none" strike="noStrike" cap="none" dirty="0">
                <a:solidFill>
                  <a:schemeClr val="dk1"/>
                </a:solidFill>
                <a:latin typeface="Shadows Into Light"/>
                <a:ea typeface="Shadows Into Light"/>
                <a:cs typeface="Shadows Into Light"/>
                <a:sym typeface="Shadows Into Light"/>
              </a:rPr>
              <a:t>9/6 No School, Labor Day</a:t>
            </a:r>
            <a:endParaRPr dirty="0"/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50"/>
              <a:buFont typeface="Arial"/>
              <a:buChar char="•"/>
            </a:pPr>
            <a:r>
              <a:rPr lang="en-US" sz="1250" b="0" i="0" u="none" strike="noStrike" cap="none" dirty="0">
                <a:solidFill>
                  <a:schemeClr val="dk1"/>
                </a:solidFill>
                <a:latin typeface="Shadows Into Light"/>
                <a:ea typeface="Shadows Into Light"/>
                <a:cs typeface="Shadows Into Light"/>
                <a:sym typeface="Shadows Into Light"/>
              </a:rPr>
              <a:t>Please bring in a spare change of clothes.</a:t>
            </a: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50"/>
              <a:buFont typeface="Arial"/>
              <a:buChar char="•"/>
            </a:pPr>
            <a:r>
              <a:rPr lang="en-US" sz="1250" dirty="0">
                <a:solidFill>
                  <a:schemeClr val="dk1"/>
                </a:solidFill>
                <a:latin typeface="Shadows Into Light"/>
                <a:sym typeface="Shadows Into Light"/>
              </a:rPr>
              <a:t>Masks must be worn inside the building and on the bus</a:t>
            </a:r>
            <a:endParaRPr dirty="0"/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50"/>
              <a:buFont typeface="Arial"/>
              <a:buChar char="•"/>
            </a:pPr>
            <a:r>
              <a:rPr lang="en-US" sz="1250" b="0" i="0" u="none" strike="noStrike" cap="none" dirty="0">
                <a:solidFill>
                  <a:schemeClr val="dk1"/>
                </a:solidFill>
                <a:latin typeface="Shadows Into Light"/>
                <a:ea typeface="Shadows Into Light"/>
                <a:cs typeface="Shadows Into Light"/>
                <a:sym typeface="Shadows Into Light"/>
              </a:rPr>
              <a:t>All paperwork needs to be turned in.</a:t>
            </a:r>
            <a:endParaRPr dirty="0"/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50"/>
              <a:buFont typeface="Arial"/>
              <a:buChar char="•"/>
            </a:pPr>
            <a:r>
              <a:rPr lang="en-US" sz="1250" b="0" i="0" u="none" strike="noStrike" cap="none" dirty="0">
                <a:solidFill>
                  <a:schemeClr val="dk1"/>
                </a:solidFill>
                <a:latin typeface="Shadows Into Light"/>
                <a:ea typeface="Shadows Into Light"/>
                <a:cs typeface="Shadows Into Light"/>
                <a:sym typeface="Shadows Into Light"/>
              </a:rPr>
              <a:t>Check </a:t>
            </a:r>
            <a:r>
              <a:rPr lang="en-US" sz="1250" dirty="0">
                <a:solidFill>
                  <a:schemeClr val="dk1"/>
                </a:solidFill>
                <a:latin typeface="Shadows Into Light"/>
                <a:ea typeface="Shadows Into Light"/>
                <a:cs typeface="Shadows Into Light"/>
                <a:sym typeface="Shadows Into Light"/>
              </a:rPr>
              <a:t>binders </a:t>
            </a:r>
            <a:r>
              <a:rPr lang="en-US" sz="1250" b="0" i="0" u="none" strike="noStrike" cap="none" dirty="0">
                <a:solidFill>
                  <a:schemeClr val="dk1"/>
                </a:solidFill>
                <a:latin typeface="Shadows Into Light"/>
                <a:ea typeface="Shadows Into Light"/>
                <a:cs typeface="Shadows Into Light"/>
                <a:sym typeface="Shadows Into Light"/>
              </a:rPr>
              <a:t>nightly</a:t>
            </a:r>
            <a:endParaRPr sz="1250" dirty="0">
              <a:solidFill>
                <a:schemeClr val="dk1"/>
              </a:solidFill>
              <a:latin typeface="Shadows Into Light"/>
              <a:ea typeface="Shadows Into Light"/>
              <a:cs typeface="Shadows Into Light"/>
              <a:sym typeface="Shadows Into Light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50"/>
              <a:buFont typeface="Shadows Into Light"/>
              <a:buChar char="•"/>
            </a:pPr>
            <a:r>
              <a:rPr lang="en-US" sz="1250" dirty="0">
                <a:solidFill>
                  <a:schemeClr val="dk1"/>
                </a:solidFill>
                <a:latin typeface="Shadows Into Light"/>
                <a:ea typeface="Shadows Into Light"/>
                <a:cs typeface="Shadows Into Light"/>
                <a:sym typeface="Shadows Into Light"/>
              </a:rPr>
              <a:t>Please wear closed toe shoes on P.E. Days (Everyday except Wednesday)</a:t>
            </a: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50"/>
              <a:buFont typeface="Shadows Into Light"/>
              <a:buChar char="•"/>
            </a:pPr>
            <a:r>
              <a:rPr lang="en-US" sz="1250" dirty="0">
                <a:solidFill>
                  <a:schemeClr val="dk1"/>
                </a:solidFill>
                <a:latin typeface="Shadows Into Light"/>
                <a:ea typeface="Shadows Into Light"/>
                <a:cs typeface="Shadows Into Light"/>
                <a:sym typeface="Shadows Into Light"/>
              </a:rPr>
              <a:t>Your child may bring a water bottle to keep in the classroom.</a:t>
            </a: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50"/>
              <a:buFont typeface="Shadows Into Light"/>
              <a:buChar char="•"/>
            </a:pPr>
            <a:r>
              <a:rPr lang="en-US" sz="1250" dirty="0">
                <a:solidFill>
                  <a:schemeClr val="dk1"/>
                </a:solidFill>
                <a:latin typeface="Shadows Into Light"/>
                <a:ea typeface="Shadows Into Light"/>
                <a:cs typeface="Shadows Into Light"/>
                <a:sym typeface="Shadows Into Light"/>
              </a:rPr>
              <a:t>We will be STAR and </a:t>
            </a:r>
            <a:r>
              <a:rPr lang="en-US" sz="1250">
                <a:solidFill>
                  <a:schemeClr val="dk1"/>
                </a:solidFill>
                <a:latin typeface="Shadows Into Light"/>
                <a:ea typeface="Shadows Into Light"/>
                <a:cs typeface="Shadows Into Light"/>
                <a:sym typeface="Shadows Into Light"/>
              </a:rPr>
              <a:t>MClass</a:t>
            </a:r>
            <a:r>
              <a:rPr lang="en-US" sz="1250" dirty="0">
                <a:solidFill>
                  <a:schemeClr val="dk1"/>
                </a:solidFill>
                <a:latin typeface="Shadows Into Light"/>
                <a:ea typeface="Shadows Into Light"/>
                <a:cs typeface="Shadows Into Light"/>
                <a:sym typeface="Shadows Into Light"/>
              </a:rPr>
              <a:t> testing this month.</a:t>
            </a:r>
            <a:endParaRPr sz="1250" dirty="0">
              <a:solidFill>
                <a:schemeClr val="dk1"/>
              </a:solidFill>
              <a:latin typeface="Shadows Into Light"/>
              <a:ea typeface="Shadows Into Light"/>
              <a:cs typeface="Shadows Into Light"/>
              <a:sym typeface="Shadows Into Light"/>
            </a:endParaRPr>
          </a:p>
          <a:p>
            <a:pPr marL="285750" marR="0" lvl="0" indent="-20637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50"/>
              <a:buFont typeface="Arial"/>
              <a:buNone/>
            </a:pPr>
            <a:endParaRPr sz="1250" dirty="0">
              <a:solidFill>
                <a:schemeClr val="dk1"/>
              </a:solidFill>
              <a:latin typeface="Shadows Into Light"/>
              <a:ea typeface="Shadows Into Light"/>
              <a:cs typeface="Shadows Into Light"/>
              <a:sym typeface="Shadows Into Ligh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50"/>
              <a:buFont typeface="Arial"/>
              <a:buNone/>
            </a:pPr>
            <a:endParaRPr sz="1250" b="0" i="0" u="none" strike="noStrike" cap="none" dirty="0">
              <a:solidFill>
                <a:schemeClr val="dk1"/>
              </a:solidFill>
              <a:latin typeface="Shadows Into Light"/>
              <a:ea typeface="Shadows Into Light"/>
              <a:cs typeface="Shadows Into Light"/>
              <a:sym typeface="Shadows Into Ligh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endParaRPr sz="1200" b="0" i="0" u="none" strike="noStrike" cap="none" dirty="0">
              <a:solidFill>
                <a:schemeClr val="dk1"/>
              </a:solidFill>
              <a:latin typeface="Shadows Into Light"/>
              <a:ea typeface="Shadows Into Light"/>
              <a:cs typeface="Shadows Into Light"/>
              <a:sym typeface="Shadows Into Ligh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Shadows Into Light"/>
              <a:buNone/>
            </a:pPr>
            <a:br>
              <a:rPr lang="en-US" sz="1000" b="0" i="0" u="none" strike="noStrike" cap="none" dirty="0">
                <a:solidFill>
                  <a:schemeClr val="dk1"/>
                </a:solidFill>
                <a:latin typeface="Shadows Into Light"/>
                <a:ea typeface="Shadows Into Light"/>
                <a:cs typeface="Shadows Into Light"/>
                <a:sym typeface="Shadows Into Light"/>
              </a:rPr>
            </a:br>
            <a:endParaRPr sz="1000" b="0" i="0" u="none" strike="noStrike" cap="none" dirty="0">
              <a:solidFill>
                <a:schemeClr val="dk1"/>
              </a:solidFill>
              <a:latin typeface="Shadows Into Light"/>
              <a:ea typeface="Shadows Into Light"/>
              <a:cs typeface="Shadows Into Light"/>
              <a:sym typeface="Shadows Into Ligh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Shadows Into Light"/>
              <a:buNone/>
            </a:pPr>
            <a:r>
              <a:rPr lang="en-US" sz="1000" b="0" i="0" u="none" strike="noStrike" cap="none" dirty="0">
                <a:solidFill>
                  <a:schemeClr val="dk1"/>
                </a:solidFill>
                <a:latin typeface="Shadows Into Light"/>
                <a:ea typeface="Shadows Into Light"/>
                <a:cs typeface="Shadows Into Light"/>
                <a:sym typeface="Shadows Into Light"/>
              </a:rPr>
              <a:t> </a:t>
            </a:r>
            <a:endParaRPr dirty="0"/>
          </a:p>
        </p:txBody>
      </p:sp>
      <p:sp>
        <p:nvSpPr>
          <p:cNvPr id="98" name="Google Shape;98;p13"/>
          <p:cNvSpPr txBox="1"/>
          <p:nvPr/>
        </p:nvSpPr>
        <p:spPr>
          <a:xfrm>
            <a:off x="3862284" y="6107125"/>
            <a:ext cx="2959200" cy="31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50"/>
              <a:buFont typeface="Shadows Into Light"/>
              <a:buNone/>
            </a:pPr>
            <a:r>
              <a:rPr lang="en-US" sz="1150" b="1" i="0" u="sng" strike="noStrike" cap="none">
                <a:solidFill>
                  <a:schemeClr val="dk1"/>
                </a:solidFill>
                <a:latin typeface="Shadows Into Light"/>
                <a:ea typeface="Shadows Into Light"/>
                <a:cs typeface="Shadows Into Light"/>
                <a:sym typeface="Shadows Into Light"/>
              </a:rPr>
              <a:t>ELA: </a:t>
            </a:r>
            <a:r>
              <a:rPr lang="en-US" sz="1150" b="0" i="0" u="none" strike="noStrike" cap="none">
                <a:solidFill>
                  <a:schemeClr val="dk1"/>
                </a:solidFill>
                <a:latin typeface="Shadows Into Light"/>
                <a:ea typeface="Shadows Into Light"/>
                <a:cs typeface="Shadows Into Light"/>
                <a:sym typeface="Shadows Into Light"/>
              </a:rPr>
              <a:t>This </a:t>
            </a:r>
            <a:r>
              <a:rPr lang="en-US" sz="1150">
                <a:solidFill>
                  <a:schemeClr val="dk1"/>
                </a:solidFill>
                <a:latin typeface="Shadows Into Light"/>
                <a:ea typeface="Shadows Into Light"/>
                <a:cs typeface="Shadows Into Light"/>
                <a:sym typeface="Shadows Into Light"/>
              </a:rPr>
              <a:t>month,</a:t>
            </a:r>
            <a:r>
              <a:rPr lang="en-US" sz="1150" b="0" i="0" u="none" strike="noStrike" cap="none">
                <a:solidFill>
                  <a:schemeClr val="dk1"/>
                </a:solidFill>
                <a:latin typeface="Shadows Into Light"/>
                <a:ea typeface="Shadows Into Light"/>
                <a:cs typeface="Shadows Into Light"/>
                <a:sym typeface="Shadows Into Light"/>
              </a:rPr>
              <a:t>, w</a:t>
            </a:r>
            <a:r>
              <a:rPr lang="en-US" sz="1150">
                <a:solidFill>
                  <a:schemeClr val="dk1"/>
                </a:solidFill>
                <a:latin typeface="Shadows Into Light"/>
                <a:ea typeface="Shadows Into Light"/>
                <a:cs typeface="Shadows Into Light"/>
                <a:sym typeface="Shadows Into Light"/>
              </a:rPr>
              <a:t>e will be exploring Letterlan</a:t>
            </a:r>
            <a:r>
              <a:rPr lang="en-US" sz="1150" b="0" i="0" u="none" strike="noStrike" cap="none">
                <a:solidFill>
                  <a:schemeClr val="dk1"/>
                </a:solidFill>
                <a:latin typeface="Shadows Into Light"/>
                <a:ea typeface="Shadows Into Light"/>
                <a:cs typeface="Shadows Into Light"/>
                <a:sym typeface="Shadows Into Light"/>
              </a:rPr>
              <a:t>d and learn</a:t>
            </a:r>
            <a:r>
              <a:rPr lang="en-US" sz="1150">
                <a:solidFill>
                  <a:schemeClr val="dk1"/>
                </a:solidFill>
                <a:latin typeface="Shadows Into Light"/>
                <a:ea typeface="Shadows Into Light"/>
                <a:cs typeface="Shadows Into Light"/>
                <a:sym typeface="Shadows Into Light"/>
              </a:rPr>
              <a:t>ing about characters like </a:t>
            </a:r>
            <a:r>
              <a:rPr lang="en-US" sz="1150" b="0" i="0" u="none" strike="noStrike" cap="none">
                <a:solidFill>
                  <a:schemeClr val="dk1"/>
                </a:solidFill>
                <a:latin typeface="Shadows Into Light"/>
                <a:ea typeface="Shadows Into Light"/>
                <a:cs typeface="Shadows Into Light"/>
                <a:sym typeface="Shadows Into Light"/>
              </a:rPr>
              <a:t>Annie Apple, Bouncy Ben, Clever Cat, Dippy Duck, and Eddy Elephant</a:t>
            </a:r>
            <a:r>
              <a:rPr lang="en-US" sz="1150">
                <a:solidFill>
                  <a:schemeClr val="dk1"/>
                </a:solidFill>
                <a:latin typeface="Shadows Into Light"/>
                <a:ea typeface="Shadows Into Light"/>
                <a:cs typeface="Shadows Into Light"/>
                <a:sym typeface="Shadows Into Light"/>
              </a:rPr>
              <a:t>.</a:t>
            </a:r>
            <a:r>
              <a:rPr lang="en-US" sz="1150" b="0" i="0" u="none" strike="noStrike" cap="none">
                <a:solidFill>
                  <a:schemeClr val="dk1"/>
                </a:solidFill>
                <a:latin typeface="Shadows Into Light"/>
                <a:ea typeface="Shadows Into Light"/>
                <a:cs typeface="Shadows Into Light"/>
                <a:sym typeface="Shadows Into Light"/>
              </a:rPr>
              <a:t>. </a:t>
            </a:r>
            <a:r>
              <a:rPr lang="en-US" sz="1150">
                <a:solidFill>
                  <a:schemeClr val="dk1"/>
                </a:solidFill>
                <a:latin typeface="Shadows Into Light"/>
                <a:ea typeface="Shadows Into Light"/>
                <a:cs typeface="Shadows Into Light"/>
                <a:sym typeface="Shadows Into Light"/>
              </a:rPr>
              <a:t>W</a:t>
            </a:r>
            <a:r>
              <a:rPr lang="en-US" sz="1150" b="0" i="0" u="none" strike="noStrike" cap="none">
                <a:solidFill>
                  <a:schemeClr val="dk1"/>
                </a:solidFill>
                <a:latin typeface="Shadows Into Light"/>
                <a:ea typeface="Shadows Into Light"/>
                <a:cs typeface="Shadows Into Light"/>
                <a:sym typeface="Shadows Into Light"/>
              </a:rPr>
              <a:t>e will learn about more characters up to the letter K. </a:t>
            </a:r>
            <a:endParaRPr sz="1150" b="0" i="0" u="none" strike="noStrike" cap="none">
              <a:solidFill>
                <a:schemeClr val="dk1"/>
              </a:solidFill>
              <a:latin typeface="Shadows Into Light"/>
              <a:ea typeface="Shadows Into Light"/>
              <a:cs typeface="Shadows Into Light"/>
              <a:sym typeface="Shadows Into Light"/>
            </a:endParaRPr>
          </a:p>
          <a:p>
            <a:pPr marL="0" marR="0" lvl="0" indent="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50"/>
              <a:buFont typeface="Shadows Into Light"/>
              <a:buNone/>
            </a:pPr>
            <a:r>
              <a:rPr lang="en-US" sz="1150">
                <a:solidFill>
                  <a:schemeClr val="dk1"/>
                </a:solidFill>
                <a:latin typeface="Shadows Into Light"/>
                <a:ea typeface="Shadows Into Light"/>
                <a:cs typeface="Shadows Into Light"/>
                <a:sym typeface="Shadows Into Light"/>
              </a:rPr>
              <a:t>We are also starting Module 0 in WIt and WIsdom. THis is an introductory unit to Wit and Wisdom where we will focus on the book </a:t>
            </a:r>
            <a:r>
              <a:rPr lang="en-US" sz="1150" b="1" i="1" u="sng">
                <a:solidFill>
                  <a:schemeClr val="dk1"/>
                </a:solidFill>
                <a:latin typeface="Shadows Into Light"/>
                <a:ea typeface="Shadows Into Light"/>
                <a:cs typeface="Shadows Into Light"/>
                <a:sym typeface="Shadows Into Light"/>
              </a:rPr>
              <a:t>Wild About Books.</a:t>
            </a:r>
            <a:endParaRPr sz="1150" b="1" i="1" u="sng">
              <a:solidFill>
                <a:schemeClr val="dk1"/>
              </a:solidFill>
              <a:latin typeface="Shadows Into Light"/>
              <a:ea typeface="Shadows Into Light"/>
              <a:cs typeface="Shadows Into Light"/>
              <a:sym typeface="Shadows Into Ligh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50"/>
              <a:buFont typeface="Shadows Into Light"/>
              <a:buNone/>
            </a:pPr>
            <a:r>
              <a:rPr lang="en-US" sz="1150">
                <a:solidFill>
                  <a:schemeClr val="dk1"/>
                </a:solidFill>
                <a:latin typeface="Shadows Into Light"/>
                <a:ea typeface="Shadows Into Light"/>
                <a:cs typeface="Shadows Into Light"/>
                <a:sym typeface="Shadows Into Light"/>
              </a:rPr>
              <a:t> 	</a:t>
            </a:r>
            <a:r>
              <a:rPr lang="en-US" sz="1150" b="0" i="0" u="none" strike="noStrike" cap="none">
                <a:solidFill>
                  <a:schemeClr val="dk1"/>
                </a:solidFill>
                <a:latin typeface="Shadows Into Light"/>
                <a:ea typeface="Shadows Into Light"/>
                <a:cs typeface="Shadows Into Light"/>
                <a:sym typeface="Shadows Into Light"/>
              </a:rPr>
              <a:t>Students also are learning to follow agreed upon rules while on the carpet and are participating in discussion after read aloud time.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50"/>
              <a:buFont typeface="Arial"/>
              <a:buNone/>
            </a:pPr>
            <a:endParaRPr sz="1150">
              <a:solidFill>
                <a:schemeClr val="dk1"/>
              </a:solidFill>
              <a:latin typeface="Shadows Into Light"/>
              <a:ea typeface="Shadows Into Light"/>
              <a:cs typeface="Shadows Into Light"/>
              <a:sym typeface="Shadows Into Ligh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50"/>
              <a:buFont typeface="Shadows Into Light"/>
              <a:buNone/>
            </a:pPr>
            <a:r>
              <a:rPr lang="en-US" sz="1150" b="1" i="0" u="sng" strike="noStrike" cap="none">
                <a:solidFill>
                  <a:schemeClr val="dk1"/>
                </a:solidFill>
                <a:latin typeface="Shadows Into Light"/>
                <a:ea typeface="Shadows Into Light"/>
                <a:cs typeface="Shadows Into Light"/>
                <a:sym typeface="Shadows Into Light"/>
              </a:rPr>
              <a:t>Math: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50"/>
              <a:buFont typeface="Shadows Into Light"/>
              <a:buNone/>
            </a:pPr>
            <a:r>
              <a:rPr lang="en-US" sz="1150" b="0" i="0" u="none" strike="noStrike" cap="none">
                <a:solidFill>
                  <a:schemeClr val="dk1"/>
                </a:solidFill>
                <a:latin typeface="Shadows Into Light"/>
                <a:ea typeface="Shadows Into Light"/>
                <a:cs typeface="Shadows Into Light"/>
                <a:sym typeface="Shadows Into Light"/>
              </a:rPr>
              <a:t>Students are being introduced to math by exploring small numbers from 1-10 and discovering shapes in the real world.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50"/>
              <a:buFont typeface="Arial"/>
              <a:buNone/>
            </a:pPr>
            <a:endParaRPr sz="1150" b="0" i="0" u="none" strike="noStrike" cap="none">
              <a:solidFill>
                <a:schemeClr val="dk1"/>
              </a:solidFill>
              <a:latin typeface="Shadows Into Light"/>
              <a:ea typeface="Shadows Into Light"/>
              <a:cs typeface="Shadows Into Light"/>
              <a:sym typeface="Shadows Into Ligh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50"/>
              <a:buFont typeface="Shadows Into Light"/>
              <a:buNone/>
            </a:pPr>
            <a:endParaRPr sz="1150" b="0" i="0" u="none" strike="noStrike" cap="none">
              <a:solidFill>
                <a:schemeClr val="dk1"/>
              </a:solidFill>
              <a:latin typeface="Shadows Into Light"/>
              <a:ea typeface="Shadows Into Light"/>
              <a:cs typeface="Shadows Into Light"/>
              <a:sym typeface="Shadows Into Light"/>
            </a:endParaRPr>
          </a:p>
        </p:txBody>
      </p:sp>
      <p:sp>
        <p:nvSpPr>
          <p:cNvPr id="99" name="Google Shape;99;p13"/>
          <p:cNvSpPr txBox="1"/>
          <p:nvPr/>
        </p:nvSpPr>
        <p:spPr>
          <a:xfrm>
            <a:off x="941386" y="8061325"/>
            <a:ext cx="2721900" cy="116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50"/>
              <a:buFont typeface="Shadows Into Light"/>
              <a:buNone/>
            </a:pPr>
            <a:r>
              <a:rPr lang="en-US" sz="1150" b="1" u="sng" dirty="0">
                <a:solidFill>
                  <a:schemeClr val="dk1"/>
                </a:solidFill>
                <a:latin typeface="Shadows Into Light"/>
                <a:ea typeface="Shadows Into Light"/>
                <a:cs typeface="Shadows Into Light"/>
                <a:sym typeface="Shadows Into Light"/>
              </a:rPr>
              <a:t>Homework:</a:t>
            </a:r>
            <a:r>
              <a:rPr lang="en-US" sz="1150" dirty="0">
                <a:solidFill>
                  <a:schemeClr val="dk1"/>
                </a:solidFill>
                <a:latin typeface="Shadows Into Light"/>
                <a:ea typeface="Shadows Into Light"/>
                <a:cs typeface="Shadows Into Light"/>
                <a:sym typeface="Shadows Into Light"/>
              </a:rPr>
              <a:t> Complete the weekly homework sheet. Students should read (or be read to) 20 minutes nightly. There is a reading log to fill out to track your child’s progress. There are also sight word activities in your child’s binder if you would like extra practice. </a:t>
            </a:r>
            <a:endParaRPr sz="1150" dirty="0">
              <a:solidFill>
                <a:schemeClr val="dk1"/>
              </a:solidFill>
              <a:latin typeface="Shadows Into Light"/>
              <a:ea typeface="Shadows Into Light"/>
              <a:cs typeface="Shadows Into Light"/>
              <a:sym typeface="Shadows Into Light"/>
            </a:endParaRPr>
          </a:p>
        </p:txBody>
      </p:sp>
      <p:sp>
        <p:nvSpPr>
          <p:cNvPr id="100" name="Google Shape;100;p13"/>
          <p:cNvSpPr txBox="1"/>
          <p:nvPr/>
        </p:nvSpPr>
        <p:spPr>
          <a:xfrm>
            <a:off x="758825" y="2032000"/>
            <a:ext cx="6388100" cy="460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en-US" sz="2400" b="1" dirty="0">
                <a:solidFill>
                  <a:schemeClr val="dk1"/>
                </a:solidFill>
              </a:rPr>
              <a:t>September Newsletter</a:t>
            </a:r>
            <a:endParaRPr sz="2400" b="1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4F81BD"/>
      </a:accent4>
      <a:accent5>
        <a:srgbClr val="C0504D"/>
      </a:accent5>
      <a:accent6>
        <a:srgbClr val="FFFFFF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243</TotalTime>
  <Words>390</Words>
  <Application>Microsoft Office PowerPoint</Application>
  <PresentationFormat>Custom</PresentationFormat>
  <Paragraphs>37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Shadows Into Light</vt:lpstr>
      <vt:lpstr>Arial</vt:lpstr>
      <vt:lpstr>Calibri</vt:lpstr>
      <vt:lpstr>Default Design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Kaitlin Bolick</dc:creator>
  <cp:lastModifiedBy>Kaitlin Bolick</cp:lastModifiedBy>
  <cp:revision>3</cp:revision>
  <dcterms:modified xsi:type="dcterms:W3CDTF">2021-08-31T13:46:44Z</dcterms:modified>
</cp:coreProperties>
</file>