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7"/>
  </p:handoutMasterIdLst>
  <p:sldIdLst>
    <p:sldId id="256" r:id="rId2"/>
    <p:sldId id="265" r:id="rId3"/>
    <p:sldId id="266" r:id="rId4"/>
    <p:sldId id="268" r:id="rId5"/>
    <p:sldId id="286" r:id="rId6"/>
    <p:sldId id="288" r:id="rId7"/>
    <p:sldId id="271" r:id="rId8"/>
    <p:sldId id="284" r:id="rId9"/>
    <p:sldId id="289" r:id="rId10"/>
    <p:sldId id="287" r:id="rId11"/>
    <p:sldId id="272" r:id="rId12"/>
    <p:sldId id="277" r:id="rId13"/>
    <p:sldId id="278" r:id="rId14"/>
    <p:sldId id="285" r:id="rId15"/>
    <p:sldId id="27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85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5A5196-9A19-4EE9-89D5-7A493BD68F12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BCF4F-717E-42D6-A170-8D2289D55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029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1FCB-883A-4958-8B4B-17EA6998C940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1DC3-3057-4F7D-B96D-CE1FFDBE1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1FCB-883A-4958-8B4B-17EA6998C940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1DC3-3057-4F7D-B96D-CE1FFDBE161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1FCB-883A-4958-8B4B-17EA6998C940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1DC3-3057-4F7D-B96D-CE1FFDBE1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1FCB-883A-4958-8B4B-17EA6998C940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1DC3-3057-4F7D-B96D-CE1FFDBE161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1FCB-883A-4958-8B4B-17EA6998C940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1DC3-3057-4F7D-B96D-CE1FFDBE1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1FCB-883A-4958-8B4B-17EA6998C940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1DC3-3057-4F7D-B96D-CE1FFDBE1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1FCB-883A-4958-8B4B-17EA6998C940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1DC3-3057-4F7D-B96D-CE1FFDBE1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1FCB-883A-4958-8B4B-17EA6998C940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1DC3-3057-4F7D-B96D-CE1FFDBE161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1FCB-883A-4958-8B4B-17EA6998C940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1DC3-3057-4F7D-B96D-CE1FFDBE161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1FCB-883A-4958-8B4B-17EA6998C940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1DC3-3057-4F7D-B96D-CE1FFDBE1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1FCB-883A-4958-8B4B-17EA6998C940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1DC3-3057-4F7D-B96D-CE1FFDBE1611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9FC1FCB-883A-4958-8B4B-17EA6998C940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E8F1DC3-3057-4F7D-B96D-CE1FFDBE161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514600"/>
            <a:ext cx="6248399" cy="4051882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 grade DC trip </a:t>
            </a:r>
            <a:r>
              <a:rPr lang="en-US" dirty="0" smtClean="0"/>
              <a:t>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33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5023" y="2362200"/>
            <a:ext cx="8047567" cy="4297363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dirty="0"/>
              <a:t>All school rules will be in effect on this trip.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Students should treat all teachers and chaperones with respect and follow their directions.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Students must remain with their tour </a:t>
            </a:r>
            <a:r>
              <a:rPr lang="en-US" dirty="0" smtClean="0"/>
              <a:t>groups at all times.</a:t>
            </a:r>
            <a:endParaRPr lang="en-US" dirty="0"/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Students will respect and pay attention to all tour guides and presenters.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Students will behave respectfully at all sites, especially those honoring the dead.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 smtClean="0"/>
              <a:t>NO GUM on </a:t>
            </a:r>
            <a:r>
              <a:rPr lang="en-US" dirty="0"/>
              <a:t>buses or in buildings.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Boys and girls will sit separately on the buses.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Expectations of Students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1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362200"/>
            <a:ext cx="8382000" cy="4191000"/>
          </a:xfrm>
        </p:spPr>
        <p:txBody>
          <a:bodyPr>
            <a:normAutofit lnSpcReduction="10000"/>
          </a:bodyPr>
          <a:lstStyle/>
          <a:p>
            <a:pPr marL="457200" lvl="0" indent="-457200">
              <a:buFont typeface="+mj-lt"/>
              <a:buAutoNum type="arabicPeriod" startAt="8"/>
            </a:pPr>
            <a:r>
              <a:rPr lang="en-US" dirty="0"/>
              <a:t>Boys and girls will NOT be allowed to visit each other’s hotel </a:t>
            </a:r>
            <a:r>
              <a:rPr lang="en-US" dirty="0" smtClean="0"/>
              <a:t>rooms for ANY reason.</a:t>
            </a:r>
            <a:endParaRPr lang="en-US" dirty="0"/>
          </a:p>
          <a:p>
            <a:pPr marL="457200" lvl="0" indent="-457200">
              <a:buFont typeface="+mj-lt"/>
              <a:buAutoNum type="arabicPeriod" startAt="8"/>
            </a:pPr>
            <a:r>
              <a:rPr lang="en-US" dirty="0"/>
              <a:t>Buses are to be kept </a:t>
            </a:r>
            <a:r>
              <a:rPr lang="en-US" dirty="0" smtClean="0"/>
              <a:t>clean. Drivers and guides must be treated </a:t>
            </a:r>
            <a:r>
              <a:rPr lang="en-US" dirty="0"/>
              <a:t>with respect.</a:t>
            </a:r>
          </a:p>
          <a:p>
            <a:pPr marL="457200" lvl="0" indent="-457200">
              <a:buFont typeface="+mj-lt"/>
              <a:buAutoNum type="arabicPeriod" startAt="8"/>
            </a:pPr>
            <a:r>
              <a:rPr lang="en-US" dirty="0"/>
              <a:t>After curfew, students must remain QUIETLY in their rooms.</a:t>
            </a:r>
          </a:p>
          <a:p>
            <a:pPr marL="457200" lvl="0" indent="-457200">
              <a:buFont typeface="+mj-lt"/>
              <a:buAutoNum type="arabicPeriod" startAt="8"/>
            </a:pPr>
            <a:r>
              <a:rPr lang="en-US" dirty="0"/>
              <a:t>Students will report to the bus ON TIME each morning and after each activity.</a:t>
            </a:r>
          </a:p>
          <a:p>
            <a:pPr marL="457200" lvl="0" indent="-457200">
              <a:buFont typeface="+mj-lt"/>
              <a:buAutoNum type="arabicPeriod" startAt="8"/>
            </a:pPr>
            <a:r>
              <a:rPr lang="en-US" dirty="0"/>
              <a:t>Hotel rooms should be left clean.</a:t>
            </a:r>
          </a:p>
          <a:p>
            <a:pPr marL="457200" lvl="0" indent="-457200">
              <a:buFont typeface="+mj-lt"/>
              <a:buAutoNum type="arabicPeriod" startAt="8"/>
            </a:pPr>
            <a:r>
              <a:rPr lang="en-US" dirty="0"/>
              <a:t>Students will NOT be allowed to order room service</a:t>
            </a:r>
            <a:r>
              <a:rPr lang="en-US" dirty="0" smtClean="0"/>
              <a:t>.</a:t>
            </a:r>
          </a:p>
          <a:p>
            <a:pPr marL="0" lvl="0" indent="0">
              <a:buNone/>
            </a:pPr>
            <a:r>
              <a:rPr lang="en-US" dirty="0" smtClean="0"/>
              <a:t>*Our tour company provides 2 security guards to monitor the halls at our hotel room each night.</a:t>
            </a:r>
            <a:endParaRPr lang="en-US" dirty="0"/>
          </a:p>
          <a:p>
            <a:pPr marL="457200" indent="-457200">
              <a:buFont typeface="+mj-lt"/>
              <a:buAutoNum type="arabicPeriod" startAt="8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Expectations of Students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55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9376" y="2057400"/>
            <a:ext cx="7408333" cy="4144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How much money do I need?</a:t>
            </a:r>
          </a:p>
          <a:p>
            <a:pPr lvl="1"/>
            <a:r>
              <a:rPr lang="en-US" dirty="0" smtClean="0"/>
              <a:t>3 </a:t>
            </a:r>
            <a:r>
              <a:rPr lang="en-US" dirty="0"/>
              <a:t>lunches (about $10 each)</a:t>
            </a:r>
          </a:p>
          <a:p>
            <a:pPr lvl="1"/>
            <a:r>
              <a:rPr lang="en-US" dirty="0"/>
              <a:t>Souvenirs (about $25)</a:t>
            </a:r>
          </a:p>
          <a:p>
            <a:r>
              <a:rPr lang="en-US" dirty="0" smtClean="0"/>
              <a:t>Where are we staying?</a:t>
            </a:r>
          </a:p>
          <a:p>
            <a:pPr lvl="1"/>
            <a:r>
              <a:rPr lang="en-US" dirty="0" smtClean="0"/>
              <a:t>Please note that this information is subject to change and will be finalized by the tour company 1 week prior to our trip</a:t>
            </a:r>
            <a:r>
              <a:rPr lang="en-US" dirty="0" smtClean="0"/>
              <a:t>.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sz="2800" dirty="0" smtClean="0"/>
              <a:t>HILTON GARDEN INN</a:t>
            </a:r>
          </a:p>
          <a:p>
            <a:pPr marL="0" indent="0">
              <a:buNone/>
            </a:pPr>
            <a:r>
              <a:rPr lang="en-US" sz="2800" dirty="0" smtClean="0"/>
              <a:t>	2500 </a:t>
            </a:r>
            <a:r>
              <a:rPr lang="en-US" sz="2800" dirty="0" err="1"/>
              <a:t>Neabsco</a:t>
            </a:r>
            <a:r>
              <a:rPr lang="en-US" sz="2800" dirty="0"/>
              <a:t> Common </a:t>
            </a:r>
            <a:r>
              <a:rPr lang="en-US" sz="2800" dirty="0" smtClean="0"/>
              <a:t>Pl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800" dirty="0"/>
              <a:t>Woodbridge, VA 22191</a:t>
            </a:r>
            <a:r>
              <a:rPr lang="en-US" sz="1800" dirty="0" smtClean="0"/>
              <a:t>	</a:t>
            </a:r>
            <a:endParaRPr lang="en-US" dirty="0" smtClean="0"/>
          </a:p>
          <a:p>
            <a:pPr marL="301943" lvl="1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Money and Hotel information</a:t>
            </a:r>
            <a:endParaRPr lang="en-US" dirty="0"/>
          </a:p>
        </p:txBody>
      </p:sp>
      <p:sp>
        <p:nvSpPr>
          <p:cNvPr id="4" name="AutoShape 2" descr="Image result for hilton garden inn woodbrid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4343400"/>
            <a:ext cx="368617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69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Day 1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681228" y="1444260"/>
            <a:ext cx="7781544" cy="2960686"/>
          </a:xfrm>
        </p:spPr>
        <p:txBody>
          <a:bodyPr>
            <a:normAutofit/>
          </a:bodyPr>
          <a:lstStyle/>
          <a:p>
            <a:r>
              <a:rPr lang="en-US" dirty="0" smtClean="0"/>
              <a:t>Arrive at Belk parking lot around 6:30</a:t>
            </a:r>
          </a:p>
          <a:p>
            <a:r>
              <a:rPr lang="en-US" dirty="0" smtClean="0"/>
              <a:t>Busses will leave promptly at 7:00</a:t>
            </a:r>
          </a:p>
          <a:p>
            <a:r>
              <a:rPr lang="en-US" dirty="0" smtClean="0"/>
              <a:t>Don’t be late!!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5" y="3657600"/>
            <a:ext cx="451485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2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Day 1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228600" y="1981200"/>
            <a:ext cx="4728972" cy="63976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Thomas Jefferson’s Monticello Home</a:t>
            </a:r>
            <a:endParaRPr lang="en-US" dirty="0"/>
          </a:p>
        </p:txBody>
      </p:sp>
      <p:pic>
        <p:nvPicPr>
          <p:cNvPr id="1034" name="Picture 10" descr="Image result for thomas jefferson monticel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86749"/>
            <a:ext cx="3962400" cy="263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thomas jefferson monticel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14600"/>
            <a:ext cx="4267200" cy="321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10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Day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0" y="1898410"/>
            <a:ext cx="4736592" cy="639762"/>
          </a:xfrm>
        </p:spPr>
        <p:txBody>
          <a:bodyPr>
            <a:normAutofit/>
          </a:bodyPr>
          <a:lstStyle/>
          <a:p>
            <a:r>
              <a:rPr lang="en-US" dirty="0" smtClean="0"/>
              <a:t>Arlington National Cemetery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06873"/>
            <a:ext cx="3232404" cy="2355487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028" y="1468292"/>
            <a:ext cx="3473949" cy="24163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038600"/>
            <a:ext cx="4343400" cy="261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03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Day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0" y="1898410"/>
            <a:ext cx="4736592" cy="639762"/>
          </a:xfrm>
        </p:spPr>
        <p:txBody>
          <a:bodyPr>
            <a:normAutofit/>
          </a:bodyPr>
          <a:lstStyle/>
          <a:p>
            <a:r>
              <a:rPr lang="en-US" dirty="0" smtClean="0"/>
              <a:t>Marine Corp Memorial Iwo Jima</a:t>
            </a:r>
            <a:endParaRPr lang="en-US" dirty="0"/>
          </a:p>
        </p:txBody>
      </p:sp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667000"/>
            <a:ext cx="5381625" cy="4036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59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Day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981718" y="2508010"/>
            <a:ext cx="4736592" cy="639762"/>
          </a:xfrm>
        </p:spPr>
        <p:txBody>
          <a:bodyPr>
            <a:normAutofit/>
          </a:bodyPr>
          <a:lstStyle/>
          <a:p>
            <a:r>
              <a:rPr lang="en-US" dirty="0" smtClean="0"/>
              <a:t>Thomas Jefferson Memorial</a:t>
            </a:r>
            <a:endParaRPr lang="en-US" dirty="0"/>
          </a:p>
        </p:txBody>
      </p:sp>
      <p:pic>
        <p:nvPicPr>
          <p:cNvPr id="3078" name="Picture 6" descr="Image result for thomas jefferson m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118" y="3581400"/>
            <a:ext cx="3777343" cy="293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5"/>
          <p:cNvSpPr>
            <a:spLocks noGrp="1"/>
          </p:cNvSpPr>
          <p:nvPr>
            <p:ph type="body" idx="1"/>
          </p:nvPr>
        </p:nvSpPr>
        <p:spPr>
          <a:xfrm>
            <a:off x="133089" y="2103438"/>
            <a:ext cx="3822192" cy="639762"/>
          </a:xfrm>
        </p:spPr>
        <p:txBody>
          <a:bodyPr/>
          <a:lstStyle/>
          <a:p>
            <a:r>
              <a:rPr lang="en-US" dirty="0" smtClean="0"/>
              <a:t>Holocaust Museum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93" y="2743200"/>
            <a:ext cx="2719383" cy="330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7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Day 2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228600" y="2327466"/>
            <a:ext cx="8229600" cy="63976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Martin Luther King, Jr.  and Franklin Delano Roosevelt Memorials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581400"/>
            <a:ext cx="4057103" cy="2971800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" y="2819400"/>
            <a:ext cx="4037936" cy="3024554"/>
          </a:xfrm>
        </p:spPr>
      </p:pic>
    </p:spTree>
    <p:extLst>
      <p:ext uri="{BB962C8B-B14F-4D97-AF65-F5344CB8AC3E}">
        <p14:creationId xmlns:p14="http://schemas.microsoft.com/office/powerpoint/2010/main" val="14440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Day 2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598" y="2441218"/>
            <a:ext cx="2466975" cy="1847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49" y="4542692"/>
            <a:ext cx="2466975" cy="1847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74" y="4747480"/>
            <a:ext cx="3171825" cy="1438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8" y="2503131"/>
            <a:ext cx="2657475" cy="17240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4800" y="2044719"/>
            <a:ext cx="7515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Lincoln, Vietnam, WWII, &amp; Korean War Memorials </a:t>
            </a:r>
            <a:br>
              <a:rPr lang="en-US" dirty="0" smtClean="0">
                <a:solidFill>
                  <a:schemeClr val="tx2"/>
                </a:solidFill>
              </a:rPr>
            </a:b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9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549754" y="2560924"/>
            <a:ext cx="2561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White House photo stop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397" y="2953525"/>
            <a:ext cx="3450635" cy="229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47800" y="2580518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Capitol Building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76" y="3050000"/>
            <a:ext cx="4352524" cy="2105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3480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Momma, I’m Coming Home…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62400" y="3429000"/>
            <a:ext cx="4572000" cy="2697163"/>
          </a:xfrm>
        </p:spPr>
        <p:txBody>
          <a:bodyPr/>
          <a:lstStyle/>
          <a:p>
            <a:r>
              <a:rPr lang="en-US" sz="2800" dirty="0" smtClean="0"/>
              <a:t>Depart for home</a:t>
            </a:r>
          </a:p>
          <a:p>
            <a:r>
              <a:rPr lang="en-US" sz="2800" dirty="0" smtClean="0"/>
              <a:t>Dinner en route (Buffet)</a:t>
            </a:r>
          </a:p>
          <a:p>
            <a:r>
              <a:rPr lang="en-US" sz="2800" dirty="0" smtClean="0"/>
              <a:t>Arrive </a:t>
            </a:r>
            <a:r>
              <a:rPr lang="en-US" sz="2800" smtClean="0"/>
              <a:t>around </a:t>
            </a:r>
            <a:r>
              <a:rPr lang="en-US" sz="2800" smtClean="0"/>
              <a:t>10:30 </a:t>
            </a:r>
            <a:r>
              <a:rPr lang="en-US" sz="2800" dirty="0" smtClean="0"/>
              <a:t>pm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971800"/>
            <a:ext cx="2628320" cy="2697163"/>
          </a:xfrm>
        </p:spPr>
      </p:pic>
    </p:spTree>
    <p:extLst>
      <p:ext uri="{BB962C8B-B14F-4D97-AF65-F5344CB8AC3E}">
        <p14:creationId xmlns:p14="http://schemas.microsoft.com/office/powerpoint/2010/main" val="3945576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67833" y="2438400"/>
            <a:ext cx="7408333" cy="4267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We will be handing out a permission and medical release form in just a moment.  You will need to complete the form here if possible and have it notarized by one of our notary publics present here also this evening</a:t>
            </a:r>
          </a:p>
          <a:p>
            <a:r>
              <a:rPr lang="en-US" dirty="0" smtClean="0"/>
              <a:t>Form will have medical release information as well as any medications and dosage information needed for your student</a:t>
            </a:r>
          </a:p>
          <a:p>
            <a:r>
              <a:rPr lang="en-US" dirty="0" smtClean="0"/>
              <a:t>We must have this form in our possession before your student can board the buses.</a:t>
            </a:r>
          </a:p>
          <a:p>
            <a:r>
              <a:rPr lang="en-US" dirty="0" smtClean="0"/>
              <a:t>All medication will be logged in with our attending nurse on the morning of the trip.</a:t>
            </a:r>
          </a:p>
          <a:p>
            <a:r>
              <a:rPr lang="en-US" dirty="0" smtClean="0"/>
              <a:t>Nurse Questions/Comments?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Official Permission Form and Medical Release 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260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2590800"/>
            <a:ext cx="2057400" cy="27431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3900" dirty="0" smtClean="0"/>
              <a:t>?</a:t>
            </a:r>
          </a:p>
          <a:p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2796788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1294</TotalTime>
  <Words>444</Words>
  <Application>Microsoft Office PowerPoint</Application>
  <PresentationFormat>On-screen Show (4:3)</PresentationFormat>
  <Paragraphs>59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Candara</vt:lpstr>
      <vt:lpstr>Symbol</vt:lpstr>
      <vt:lpstr>Waveform</vt:lpstr>
      <vt:lpstr>8th grade DC trip 2019</vt:lpstr>
      <vt:lpstr>Expectations of Students</vt:lpstr>
      <vt:lpstr>Expectations of Students</vt:lpstr>
      <vt:lpstr>Money and Hotel information</vt:lpstr>
      <vt:lpstr>Day 1</vt:lpstr>
      <vt:lpstr>Day 1</vt:lpstr>
      <vt:lpstr>Day 2</vt:lpstr>
      <vt:lpstr>Day 2</vt:lpstr>
      <vt:lpstr>Day 2</vt:lpstr>
      <vt:lpstr>Day 2</vt:lpstr>
      <vt:lpstr>Day 2</vt:lpstr>
      <vt:lpstr>Day 3</vt:lpstr>
      <vt:lpstr>Momma, I’m Coming Home…</vt:lpstr>
      <vt:lpstr>Official Permission Form and Medical Release Form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Main</dc:creator>
  <cp:lastModifiedBy>Kayla Jolley</cp:lastModifiedBy>
  <cp:revision>68</cp:revision>
  <cp:lastPrinted>2014-03-26T12:43:55Z</cp:lastPrinted>
  <dcterms:created xsi:type="dcterms:W3CDTF">2013-03-21T18:59:31Z</dcterms:created>
  <dcterms:modified xsi:type="dcterms:W3CDTF">2019-03-19T20:53:49Z</dcterms:modified>
</cp:coreProperties>
</file>