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526AD29-7658-45FB-AFCA-B848CB055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4FD0E44-1942-46C6-8496-D4549DE36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12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7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3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0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6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7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9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6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2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8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BE75F-729F-4B7B-AC17-0B6CDFDADFB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ECB7D-BA19-4400-A714-6B8BB4A9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8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binders.com/play/play/850102" TargetMode="External"/><Relationship Id="rId2" Type="http://schemas.openxmlformats.org/officeDocument/2006/relationships/hyperlink" Target="http://www.livebinders.com/play/play?id=132690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ed.gov/parents/read/resources/readingtips/part_pg4.html#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greene@caldwellschools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hollar@caldwellschool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44726"/>
            <a:ext cx="9144000" cy="1021434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2018 - 2019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29465"/>
            <a:ext cx="9144000" cy="2940147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3</a:t>
            </a:r>
            <a:r>
              <a:rPr lang="en-US" sz="6000" baseline="30000" dirty="0" smtClean="0">
                <a:solidFill>
                  <a:srgbClr val="FFFF00"/>
                </a:solidFill>
              </a:rPr>
              <a:t>rd</a:t>
            </a:r>
            <a:r>
              <a:rPr lang="en-US" sz="6000" dirty="0" smtClean="0">
                <a:solidFill>
                  <a:srgbClr val="FFFF00"/>
                </a:solidFill>
              </a:rPr>
              <a:t> grade Parent Night </a:t>
            </a:r>
          </a:p>
          <a:p>
            <a:r>
              <a:rPr lang="en-US" sz="6000" dirty="0" smtClean="0">
                <a:solidFill>
                  <a:srgbClr val="FFFF00"/>
                </a:solidFill>
              </a:rPr>
              <a:t>Read to Achieve Presentation</a:t>
            </a:r>
            <a:endParaRPr lang="en-US" sz="60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530" y="295422"/>
            <a:ext cx="8173328" cy="234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6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25" y="365125"/>
            <a:ext cx="11633981" cy="112404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House Bill 950 – Goal is to have every student reading at or above grade level by the end of 3</a:t>
            </a:r>
            <a:r>
              <a:rPr lang="en-US" sz="3600" b="1" baseline="30000" dirty="0" smtClean="0">
                <a:solidFill>
                  <a:srgbClr val="FFFF00"/>
                </a:solidFill>
              </a:rPr>
              <a:t>rd</a:t>
            </a:r>
            <a:r>
              <a:rPr lang="en-US" sz="3600" b="1" dirty="0" smtClean="0">
                <a:solidFill>
                  <a:srgbClr val="FFFF00"/>
                </a:solidFill>
              </a:rPr>
              <a:t> grade.  This became a law in 2012 as the Excellent Public Schools Act.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7626" y="1828799"/>
            <a:ext cx="5659950" cy="67627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Beginning of Grade Test  – 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Sept. 12</a:t>
            </a:r>
            <a:r>
              <a:rPr lang="en-US" sz="2800" baseline="30000" dirty="0" smtClean="0">
                <a:solidFill>
                  <a:srgbClr val="FFFF00"/>
                </a:solidFill>
              </a:rPr>
              <a:t>th</a:t>
            </a:r>
            <a:r>
              <a:rPr lang="en-US" sz="2800" dirty="0" smtClean="0">
                <a:solidFill>
                  <a:srgbClr val="FFFF00"/>
                </a:solidFill>
              </a:rPr>
              <a:t>, 2018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626" y="2505075"/>
            <a:ext cx="5659950" cy="3684588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Proficient scale score = 439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Proficiency level score = 3, 4, or 5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Letters with strategies and individual student reports will be sent home when given to GFES.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Teacher/Parent conferences can be set up at that time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35172" cy="82391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Multiple Opportunities to Show Proficiency – Good Cause Exemptions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35172" cy="368458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Beginning of Grade Test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STAR </a:t>
            </a:r>
            <a:r>
              <a:rPr lang="en-US" sz="3600" dirty="0" err="1" smtClean="0">
                <a:solidFill>
                  <a:srgbClr val="FFFF00"/>
                </a:solidFill>
              </a:rPr>
              <a:t>Lexile</a:t>
            </a:r>
            <a:r>
              <a:rPr lang="en-US" sz="3600" dirty="0" smtClean="0">
                <a:solidFill>
                  <a:srgbClr val="FFFF00"/>
                </a:solidFill>
              </a:rPr>
              <a:t> Level (725+)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Read to Achieve Passages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TRC level P or above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EOG level 3, 4, or 5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Read to Achieve Re-test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81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9753184" cy="2145323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</a:rPr>
              <a:t>mClass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Assessments (Throughout the year)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Red 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Yellow          (Home Connect Letter)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Green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57267"/>
            <a:ext cx="10329960" cy="3685735"/>
          </a:xfrm>
        </p:spPr>
        <p:txBody>
          <a:bodyPr>
            <a:noAutofit/>
          </a:bodyPr>
          <a:lstStyle/>
          <a:p>
            <a:r>
              <a:rPr lang="en-US" sz="3200" b="1" u="sng" dirty="0" err="1" smtClean="0">
                <a:solidFill>
                  <a:srgbClr val="FFFF00"/>
                </a:solidFill>
              </a:rPr>
              <a:t>Dibels</a:t>
            </a:r>
            <a:r>
              <a:rPr lang="en-US" sz="3200" b="1" u="sng" dirty="0" smtClean="0">
                <a:solidFill>
                  <a:srgbClr val="FFFF00"/>
                </a:solidFill>
              </a:rPr>
              <a:t> and TRC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Designed to help your student progress in fluency, word recognition, overall skill development,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Also, with TRC they are expected to read, comprehend, integrate, and apply complex texts in verbal and written form.  This is what gives them their levels of A – Z.  Remember that at the beginning of 3</a:t>
            </a:r>
            <a:r>
              <a:rPr lang="en-US" sz="2800" b="1" baseline="30000" dirty="0" smtClean="0">
                <a:solidFill>
                  <a:srgbClr val="FFFF00"/>
                </a:solidFill>
              </a:rPr>
              <a:t>rd</a:t>
            </a:r>
            <a:r>
              <a:rPr lang="en-US" sz="2800" b="1" dirty="0" smtClean="0">
                <a:solidFill>
                  <a:srgbClr val="FFFF00"/>
                </a:solidFill>
              </a:rPr>
              <a:t> grade your child should be reading at a level P. 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5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78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Third Grade Portfolios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  <a:hlinkClick r:id="rId2"/>
              </a:rPr>
              <a:t>Read to Achieve for Parents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  <a:hlinkClick r:id="rId3"/>
              </a:rPr>
              <a:t>Read to Achieve Process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16629"/>
            <a:ext cx="10515600" cy="376033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36 passages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2 – 3 passages a week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GFES will start as soon as we can this year.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All passages may not be completed.  That is a teacher based decision.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Passages are also based on the student as well.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Passages have five questions total.  Students must get 11 or greater out of 15 points to master a particular standard.</a:t>
            </a:r>
          </a:p>
        </p:txBody>
      </p:sp>
    </p:spTree>
    <p:extLst>
      <p:ext uri="{BB962C8B-B14F-4D97-AF65-F5344CB8AC3E}">
        <p14:creationId xmlns:p14="http://schemas.microsoft.com/office/powerpoint/2010/main" val="36701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What happens if my student doesn’t get a good cause exemption or pass the EOG?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1825625"/>
            <a:ext cx="11325497" cy="456211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Summer Camp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Dates are not set for this year yet.</a:t>
            </a:r>
          </a:p>
          <a:p>
            <a:pPr lvl="1"/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Retention – Possible if…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IF your student DOES NOT attend summer school</a:t>
            </a:r>
          </a:p>
          <a:p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¾ Transition Classroom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IF your student attends summer school but still needs more help</a:t>
            </a:r>
          </a:p>
        </p:txBody>
      </p:sp>
    </p:spTree>
    <p:extLst>
      <p:ext uri="{BB962C8B-B14F-4D97-AF65-F5344CB8AC3E}">
        <p14:creationId xmlns:p14="http://schemas.microsoft.com/office/powerpoint/2010/main" val="42008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895" y="379828"/>
            <a:ext cx="114088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How can we help our children be successful?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Encourage your child to read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Model reading habits for your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Stay in touch with your child’s teacher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Ask questions about what your child is 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Amp up the vocabulary used at home</a:t>
            </a: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Encourage your child to DO THEIR BEST but DO NOT STRESS!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hlinkClick r:id="rId2"/>
              </a:rPr>
              <a:t>Simple Reading Strategies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82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2" y="3270739"/>
            <a:ext cx="11029069" cy="207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1182" y="478302"/>
            <a:ext cx="104804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FF00"/>
                </a:solidFill>
              </a:rPr>
              <a:t>We are ALL in this TOGETHER!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1182" y="5683348"/>
            <a:ext cx="853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hlinkClick r:id="rId3"/>
              </a:rPr>
              <a:t>cgreene@caldwellschools.com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  <a:hlinkClick r:id="rId4"/>
              </a:rPr>
              <a:t>khollar@caldwellschools.com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406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2018 - 2019 </vt:lpstr>
      <vt:lpstr>House Bill 950 – Goal is to have every student reading at or above grade level by the end of 3rd grade.  This became a law in 2012 as the Excellent Public Schools Act.</vt:lpstr>
      <vt:lpstr>mClass Assessments (Throughout the year) Red  Yellow          (Home Connect Letter) Green</vt:lpstr>
      <vt:lpstr> Third Grade Portfolios Read to Achieve for Parents Read to Achieve Process </vt:lpstr>
      <vt:lpstr>What happens if my student doesn’t get a good cause exemption or pass the EOG?</vt:lpstr>
      <vt:lpstr>PowerPoint Presentation</vt:lpstr>
      <vt:lpstr>PowerPoint Presentation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– 2017</dc:title>
  <dc:creator>Kristy Hollar</dc:creator>
  <cp:lastModifiedBy>Kristy Hollar</cp:lastModifiedBy>
  <cp:revision>21</cp:revision>
  <cp:lastPrinted>2018-09-18T15:13:10Z</cp:lastPrinted>
  <dcterms:created xsi:type="dcterms:W3CDTF">2016-09-22T16:26:51Z</dcterms:created>
  <dcterms:modified xsi:type="dcterms:W3CDTF">2018-09-18T17:02:43Z</dcterms:modified>
</cp:coreProperties>
</file>