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75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9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1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9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7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23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3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63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90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6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7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ABE63-817B-4F30-81B2-440E46A5A0A0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E3706-B057-4C2B-846E-AE24A6929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5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owa.caldwellschools.com/exchange/amiller/Inbox/Demon%20Pic.EML/Devil03.gif/C58EA28C-18C0-4a97-9AF2-036E93DDAFB3/Devil03.gif?attach=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321945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Caldwell County </a:t>
            </a:r>
            <a:br>
              <a:rPr lang="en-US" sz="6000" b="1" dirty="0" smtClean="0"/>
            </a:br>
            <a:r>
              <a:rPr lang="en-US" sz="6000" b="1" dirty="0" smtClean="0"/>
              <a:t>Volunteer Tracker Login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86200"/>
            <a:ext cx="8077200" cy="2362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How can I sign up to chaperone field trips?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How can I sign up to volunteer for the school?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91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ldwell County Schools - District Home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257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048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 1 - Log on to Caldwell County Schools website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Step 2 – Find the column labeled Community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Step 3 – Click on the link for “Volunteers” inside the Community column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324600" y="3733800"/>
            <a:ext cx="1295400" cy="1981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038600" y="1228130"/>
            <a:ext cx="2514600" cy="265807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89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munity Service - Volunteers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" y="762000"/>
            <a:ext cx="9144000" cy="594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 4 – Click on Volunteer Tracker Login</a:t>
            </a:r>
          </a:p>
        </p:txBody>
      </p:sp>
      <p:sp>
        <p:nvSpPr>
          <p:cNvPr id="5" name="Oval 4"/>
          <p:cNvSpPr/>
          <p:nvPr/>
        </p:nvSpPr>
        <p:spPr>
          <a:xfrm>
            <a:off x="3505200" y="4191000"/>
            <a:ext cx="2057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10000" y="597932"/>
            <a:ext cx="381000" cy="344066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0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in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9144000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 5 – If you have already signed up go ahead and log in with your username and password.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If you have NOT signed up click on the link below to register.</a:t>
            </a:r>
          </a:p>
        </p:txBody>
      </p:sp>
      <p:sp>
        <p:nvSpPr>
          <p:cNvPr id="4" name="Oval 3"/>
          <p:cNvSpPr/>
          <p:nvPr/>
        </p:nvSpPr>
        <p:spPr>
          <a:xfrm>
            <a:off x="2667000" y="5181600"/>
            <a:ext cx="25908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343400" y="1304330"/>
            <a:ext cx="914400" cy="380107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14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garden2.app-garden.com/Registration.nsf/register.xsp?regAppName=voltracknc140.nsf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4998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3048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link for registration will bring you to the screen below.</a:t>
            </a:r>
          </a:p>
          <a:p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ype in your preferred email address and click “continue”.</a:t>
            </a:r>
          </a:p>
          <a:p>
            <a:r>
              <a:rPr lang="en-US" b="1" dirty="0" smtClean="0"/>
              <a:t>You will then receive an email to validate your registration.</a:t>
            </a:r>
          </a:p>
          <a:p>
            <a:r>
              <a:rPr lang="en-US" b="1" dirty="0" smtClean="0"/>
              <a:t>Log in to your preferred email account and follow the instructions given.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1032164" y="3124200"/>
            <a:ext cx="3352800" cy="1295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7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in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9126"/>
            <a:ext cx="9144000" cy="45702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838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Once you have activated your account via the link sent to your email account the program will take you to the screen below.  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Step 7 – Enter your email address as your username and your personally created password.  Then click on login.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57400" y="2059126"/>
            <a:ext cx="838200" cy="2292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6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olunteer Tracker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0"/>
            <a:ext cx="9144000" cy="4160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876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screen will allow you to sign up as a volunteer for a variety of activities.  There are 3 levels that you can choose to participate.  Levels 2 and 3 require screenings and/or a background check.  Level 3 is the level you would click to volunteer as a </a:t>
            </a:r>
            <a:r>
              <a:rPr lang="en-US" b="1" dirty="0" smtClean="0">
                <a:solidFill>
                  <a:srgbClr val="0000FF"/>
                </a:solidFill>
              </a:rPr>
              <a:t>field trip chaperone</a:t>
            </a:r>
            <a:r>
              <a:rPr lang="en-US" b="1" dirty="0" smtClean="0">
                <a:solidFill>
                  <a:srgbClr val="FF0000"/>
                </a:solidFill>
              </a:rPr>
              <a:t>.  It is listed as “Chaperone for School Activity”. 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Step 8 - Fill out all information on this screen.  Remember to click all boxes that interest you.  Please remember that Level 3 requires a background check.  The cost of the background check is the parent’s responsibility.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olunteer Tracker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1600201"/>
            <a:ext cx="9144000" cy="52002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853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Continue to scroll down and fill out all information.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Notice that you can volunteer for up to 3 different schools.  This makes the process much easier if you have students in different levels or at different schools.  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6200" y="3276600"/>
            <a:ext cx="2667000" cy="2133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2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olunteer Tracker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8509"/>
            <a:ext cx="9144000" cy="39546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8763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Once you have completed all information requested, notice the last box.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Step 9 - Check the “I Authorize” box once reading the authorizations and disclosures portion.  Remember that by checking this box  and submitting this request the cost is your responsibility if approved.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Step 10 – Click “Submit”.  You are finished! 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Please be patient with the background checks as they may take longer to process.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5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91200"/>
            <a:ext cx="8305800" cy="8382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Thank you for supporting Granite Falls Elementary School.  If you have any questions about this program please call 828 – 396 – 2222. 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pic>
        <p:nvPicPr>
          <p:cNvPr id="1027" name="Picture 3" descr="http://owa.caldwellschools.com/exchange/amiller/Inbox/Demon%20Pic.EML/Devil03.gif/C58EA28C-18C0-4a97-9AF2-036E93DDAFB3/Devil03.gif?attach=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 bwMode="auto">
          <a:xfrm>
            <a:off x="685800" y="228600"/>
            <a:ext cx="7620000" cy="5257800"/>
          </a:xfrm>
          <a:prstGeom prst="rect">
            <a:avLst/>
          </a:prstGeom>
          <a:solidFill>
            <a:srgbClr val="00CCFF">
              <a:alpha val="4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18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436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Caldwell County  Volunteer Tracker Login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Caldwell County  Volunteer Tracker Login</dc:title>
  <dc:creator>Kristy Hollar</dc:creator>
  <cp:lastModifiedBy>Kristy Hollar</cp:lastModifiedBy>
  <cp:revision>9</cp:revision>
  <dcterms:created xsi:type="dcterms:W3CDTF">2014-09-19T12:53:56Z</dcterms:created>
  <dcterms:modified xsi:type="dcterms:W3CDTF">2014-09-19T14:37:33Z</dcterms:modified>
</cp:coreProperties>
</file>