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6" r:id="rId3"/>
    <p:sldId id="262" r:id="rId4"/>
    <p:sldId id="263" r:id="rId5"/>
    <p:sldId id="257" r:id="rId6"/>
    <p:sldId id="258" r:id="rId7"/>
    <p:sldId id="259" r:id="rId8"/>
    <p:sldId id="260"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434" autoAdjust="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F879E8C-E752-4B38-977E-91B708E45213}" type="datetimeFigureOut">
              <a:rPr lang="en-US" smtClean="0"/>
              <a:t>10/17/2016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6673F1-2118-4F6C-AB35-F30991444A68}" type="slidenum">
              <a:rPr lang="en-US" smtClean="0"/>
              <a:t>‹#›</a:t>
            </a:fld>
            <a:endParaRPr lang="en-US"/>
          </a:p>
        </p:txBody>
      </p:sp>
    </p:spTree>
    <p:extLst>
      <p:ext uri="{BB962C8B-B14F-4D97-AF65-F5344CB8AC3E}">
        <p14:creationId xmlns:p14="http://schemas.microsoft.com/office/powerpoint/2010/main" val="293179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879E8C-E752-4B38-977E-91B708E45213}" type="datetimeFigureOut">
              <a:rPr lang="en-US" smtClean="0"/>
              <a:t>10/17/2016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6673F1-2118-4F6C-AB35-F30991444A68}" type="slidenum">
              <a:rPr lang="en-US" smtClean="0"/>
              <a:t>‹#›</a:t>
            </a:fld>
            <a:endParaRPr lang="en-US"/>
          </a:p>
        </p:txBody>
      </p:sp>
    </p:spTree>
    <p:extLst>
      <p:ext uri="{BB962C8B-B14F-4D97-AF65-F5344CB8AC3E}">
        <p14:creationId xmlns:p14="http://schemas.microsoft.com/office/powerpoint/2010/main" val="767454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879E8C-E752-4B38-977E-91B708E45213}" type="datetimeFigureOut">
              <a:rPr lang="en-US" smtClean="0"/>
              <a:t>10/17/2016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6673F1-2118-4F6C-AB35-F30991444A68}" type="slidenum">
              <a:rPr lang="en-US" smtClean="0"/>
              <a:t>‹#›</a:t>
            </a:fld>
            <a:endParaRPr lang="en-US"/>
          </a:p>
        </p:txBody>
      </p:sp>
    </p:spTree>
    <p:extLst>
      <p:ext uri="{BB962C8B-B14F-4D97-AF65-F5344CB8AC3E}">
        <p14:creationId xmlns:p14="http://schemas.microsoft.com/office/powerpoint/2010/main" val="2883783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F879E8C-E752-4B38-977E-91B708E45213}" type="datetimeFigureOut">
              <a:rPr lang="en-US" smtClean="0"/>
              <a:t>10/17/2016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6673F1-2118-4F6C-AB35-F30991444A68}" type="slidenum">
              <a:rPr lang="en-US" smtClean="0"/>
              <a:t>‹#›</a:t>
            </a:fld>
            <a:endParaRPr lang="en-US"/>
          </a:p>
        </p:txBody>
      </p:sp>
    </p:spTree>
    <p:extLst>
      <p:ext uri="{BB962C8B-B14F-4D97-AF65-F5344CB8AC3E}">
        <p14:creationId xmlns:p14="http://schemas.microsoft.com/office/powerpoint/2010/main" val="1376699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F879E8C-E752-4B38-977E-91B708E45213}" type="datetimeFigureOut">
              <a:rPr lang="en-US" smtClean="0"/>
              <a:t>10/17/2016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6673F1-2118-4F6C-AB35-F30991444A68}" type="slidenum">
              <a:rPr lang="en-US" smtClean="0"/>
              <a:t>‹#›</a:t>
            </a:fld>
            <a:endParaRPr lang="en-US"/>
          </a:p>
        </p:txBody>
      </p:sp>
    </p:spTree>
    <p:extLst>
      <p:ext uri="{BB962C8B-B14F-4D97-AF65-F5344CB8AC3E}">
        <p14:creationId xmlns:p14="http://schemas.microsoft.com/office/powerpoint/2010/main" val="1699838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F879E8C-E752-4B38-977E-91B708E45213}" type="datetimeFigureOut">
              <a:rPr lang="en-US" smtClean="0"/>
              <a:t>10/17/2016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6673F1-2118-4F6C-AB35-F30991444A68}" type="slidenum">
              <a:rPr lang="en-US" smtClean="0"/>
              <a:t>‹#›</a:t>
            </a:fld>
            <a:endParaRPr lang="en-US"/>
          </a:p>
        </p:txBody>
      </p:sp>
    </p:spTree>
    <p:extLst>
      <p:ext uri="{BB962C8B-B14F-4D97-AF65-F5344CB8AC3E}">
        <p14:creationId xmlns:p14="http://schemas.microsoft.com/office/powerpoint/2010/main" val="366684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879E8C-E752-4B38-977E-91B708E45213}" type="datetimeFigureOut">
              <a:rPr lang="en-US" smtClean="0"/>
              <a:t>10/17/2016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6673F1-2118-4F6C-AB35-F30991444A68}" type="slidenum">
              <a:rPr lang="en-US" smtClean="0"/>
              <a:t>‹#›</a:t>
            </a:fld>
            <a:endParaRPr lang="en-US"/>
          </a:p>
        </p:txBody>
      </p:sp>
    </p:spTree>
    <p:extLst>
      <p:ext uri="{BB962C8B-B14F-4D97-AF65-F5344CB8AC3E}">
        <p14:creationId xmlns:p14="http://schemas.microsoft.com/office/powerpoint/2010/main" val="609192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879E8C-E752-4B38-977E-91B708E45213}" type="datetimeFigureOut">
              <a:rPr lang="en-US" smtClean="0"/>
              <a:t>10/17/2016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6673F1-2118-4F6C-AB35-F30991444A68}" type="slidenum">
              <a:rPr lang="en-US" smtClean="0"/>
              <a:t>‹#›</a:t>
            </a:fld>
            <a:endParaRPr lang="en-US"/>
          </a:p>
        </p:txBody>
      </p:sp>
    </p:spTree>
    <p:extLst>
      <p:ext uri="{BB962C8B-B14F-4D97-AF65-F5344CB8AC3E}">
        <p14:creationId xmlns:p14="http://schemas.microsoft.com/office/powerpoint/2010/main" val="2342318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879E8C-E752-4B38-977E-91B708E45213}" type="datetimeFigureOut">
              <a:rPr lang="en-US" smtClean="0"/>
              <a:t>10/17/2016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6673F1-2118-4F6C-AB35-F30991444A68}" type="slidenum">
              <a:rPr lang="en-US" smtClean="0"/>
              <a:t>‹#›</a:t>
            </a:fld>
            <a:endParaRPr lang="en-US"/>
          </a:p>
        </p:txBody>
      </p:sp>
    </p:spTree>
    <p:extLst>
      <p:ext uri="{BB962C8B-B14F-4D97-AF65-F5344CB8AC3E}">
        <p14:creationId xmlns:p14="http://schemas.microsoft.com/office/powerpoint/2010/main" val="2214012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879E8C-E752-4B38-977E-91B708E45213}" type="datetimeFigureOut">
              <a:rPr lang="en-US" smtClean="0"/>
              <a:t>10/17/2016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6673F1-2118-4F6C-AB35-F30991444A68}" type="slidenum">
              <a:rPr lang="en-US" smtClean="0"/>
              <a:t>‹#›</a:t>
            </a:fld>
            <a:endParaRPr lang="en-US"/>
          </a:p>
        </p:txBody>
      </p:sp>
    </p:spTree>
    <p:extLst>
      <p:ext uri="{BB962C8B-B14F-4D97-AF65-F5344CB8AC3E}">
        <p14:creationId xmlns:p14="http://schemas.microsoft.com/office/powerpoint/2010/main" val="1057758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879E8C-E752-4B38-977E-91B708E45213}" type="datetimeFigureOut">
              <a:rPr lang="en-US" smtClean="0"/>
              <a:t>10/17/2016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6673F1-2118-4F6C-AB35-F30991444A68}" type="slidenum">
              <a:rPr lang="en-US" smtClean="0"/>
              <a:t>‹#›</a:t>
            </a:fld>
            <a:endParaRPr lang="en-US"/>
          </a:p>
        </p:txBody>
      </p:sp>
    </p:spTree>
    <p:extLst>
      <p:ext uri="{BB962C8B-B14F-4D97-AF65-F5344CB8AC3E}">
        <p14:creationId xmlns:p14="http://schemas.microsoft.com/office/powerpoint/2010/main" val="1318121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879E8C-E752-4B38-977E-91B708E45213}" type="datetimeFigureOut">
              <a:rPr lang="en-US" smtClean="0"/>
              <a:t>10/17/2016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6673F1-2118-4F6C-AB35-F30991444A68}" type="slidenum">
              <a:rPr lang="en-US" smtClean="0"/>
              <a:t>‹#›</a:t>
            </a:fld>
            <a:endParaRPr lang="en-US"/>
          </a:p>
        </p:txBody>
      </p:sp>
    </p:spTree>
    <p:extLst>
      <p:ext uri="{BB962C8B-B14F-4D97-AF65-F5344CB8AC3E}">
        <p14:creationId xmlns:p14="http://schemas.microsoft.com/office/powerpoint/2010/main" val="3755797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81001"/>
            <a:ext cx="7772400" cy="3219450"/>
          </a:xfrm>
        </p:spPr>
        <p:txBody>
          <a:bodyPr>
            <a:normAutofit/>
          </a:bodyPr>
          <a:lstStyle/>
          <a:p>
            <a:r>
              <a:rPr lang="en-US" b="1" dirty="0"/>
              <a:t>Caldwell County </a:t>
            </a:r>
            <a:br>
              <a:rPr lang="en-US" b="1" dirty="0"/>
            </a:br>
            <a:r>
              <a:rPr lang="en-US" b="1" dirty="0"/>
              <a:t>Volunteer Tracker Login</a:t>
            </a:r>
            <a:endParaRPr lang="en-US" b="1" dirty="0"/>
          </a:p>
        </p:txBody>
      </p:sp>
      <p:sp>
        <p:nvSpPr>
          <p:cNvPr id="3" name="Subtitle 2"/>
          <p:cNvSpPr>
            <a:spLocks noGrp="1"/>
          </p:cNvSpPr>
          <p:nvPr>
            <p:ph type="subTitle" idx="1"/>
          </p:nvPr>
        </p:nvSpPr>
        <p:spPr>
          <a:xfrm>
            <a:off x="2057400" y="3886200"/>
            <a:ext cx="8077200" cy="2362200"/>
          </a:xfrm>
        </p:spPr>
        <p:txBody>
          <a:bodyPr>
            <a:normAutofit/>
          </a:bodyPr>
          <a:lstStyle/>
          <a:p>
            <a:r>
              <a:rPr lang="en-US" sz="3600" b="1" dirty="0" smtClean="0">
                <a:solidFill>
                  <a:srgbClr val="FF0000"/>
                </a:solidFill>
              </a:rPr>
              <a:t>How Do I Renew My Background Check?</a:t>
            </a:r>
            <a:endParaRPr lang="en-US" sz="3600" b="1" dirty="0" smtClean="0">
              <a:solidFill>
                <a:srgbClr val="FF0000"/>
              </a:solidFill>
            </a:endParaRPr>
          </a:p>
        </p:txBody>
      </p:sp>
    </p:spTree>
    <p:extLst>
      <p:ext uri="{BB962C8B-B14F-4D97-AF65-F5344CB8AC3E}">
        <p14:creationId xmlns:p14="http://schemas.microsoft.com/office/powerpoint/2010/main" val="8587527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2"/>
          <p:cNvSpPr>
            <a:spLocks noGrp="1"/>
          </p:cNvSpPr>
          <p:nvPr>
            <p:ph type="ctrTitle"/>
          </p:nvPr>
        </p:nvSpPr>
        <p:spPr>
          <a:xfrm>
            <a:off x="412123" y="5795493"/>
            <a:ext cx="11513713" cy="998112"/>
          </a:xfrm>
        </p:spPr>
        <p:txBody>
          <a:bodyPr>
            <a:normAutofit/>
          </a:bodyPr>
          <a:lstStyle/>
          <a:p>
            <a:pPr algn="l"/>
            <a:r>
              <a:rPr lang="en-US" sz="2200" b="1" dirty="0" smtClean="0">
                <a:solidFill>
                  <a:srgbClr val="FF0000"/>
                </a:solidFill>
              </a:rPr>
              <a:t>You should have received an email from Volunteer Tracker letting you know that your background check has expired.  This is what mine looked like as an example.</a:t>
            </a:r>
            <a:endParaRPr lang="en-US" sz="2200" b="1" dirty="0">
              <a:solidFill>
                <a:srgbClr val="FF0000"/>
              </a:solidFill>
            </a:endParaRPr>
          </a:p>
        </p:txBody>
      </p:sp>
      <p:pic>
        <p:nvPicPr>
          <p:cNvPr id="13" name="Picture 12"/>
          <p:cNvPicPr>
            <a:picLocks noChangeAspect="1"/>
          </p:cNvPicPr>
          <p:nvPr/>
        </p:nvPicPr>
        <p:blipFill>
          <a:blip r:embed="rId2"/>
          <a:stretch>
            <a:fillRect/>
          </a:stretch>
        </p:blipFill>
        <p:spPr>
          <a:xfrm>
            <a:off x="218941" y="122830"/>
            <a:ext cx="11706896" cy="5672663"/>
          </a:xfrm>
          <a:prstGeom prst="rect">
            <a:avLst/>
          </a:prstGeom>
        </p:spPr>
      </p:pic>
    </p:spTree>
    <p:extLst>
      <p:ext uri="{BB962C8B-B14F-4D97-AF65-F5344CB8AC3E}">
        <p14:creationId xmlns:p14="http://schemas.microsoft.com/office/powerpoint/2010/main" val="10015763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ldwell County Schools - District Home - Google Chrom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447800"/>
            <a:ext cx="9144000" cy="5257800"/>
          </a:xfrm>
          <a:prstGeom prst="rect">
            <a:avLst/>
          </a:prstGeom>
        </p:spPr>
      </p:pic>
      <p:sp>
        <p:nvSpPr>
          <p:cNvPr id="4" name="TextBox 3"/>
          <p:cNvSpPr txBox="1"/>
          <p:nvPr/>
        </p:nvSpPr>
        <p:spPr>
          <a:xfrm>
            <a:off x="1981200" y="304800"/>
            <a:ext cx="8153400" cy="923330"/>
          </a:xfrm>
          <a:prstGeom prst="rect">
            <a:avLst/>
          </a:prstGeom>
          <a:noFill/>
        </p:spPr>
        <p:txBody>
          <a:bodyPr wrap="square" rtlCol="0">
            <a:spAutoFit/>
          </a:bodyPr>
          <a:lstStyle/>
          <a:p>
            <a:r>
              <a:rPr lang="en-US" b="1" dirty="0">
                <a:solidFill>
                  <a:srgbClr val="FF0000"/>
                </a:solidFill>
              </a:rPr>
              <a:t>Step 1 - Log on to Caldwell County Schools website</a:t>
            </a:r>
          </a:p>
          <a:p>
            <a:r>
              <a:rPr lang="en-US" b="1" dirty="0">
                <a:solidFill>
                  <a:srgbClr val="FF0000"/>
                </a:solidFill>
              </a:rPr>
              <a:t>Step 2 – Find the column labeled Community </a:t>
            </a:r>
          </a:p>
          <a:p>
            <a:r>
              <a:rPr lang="en-US" b="1" dirty="0">
                <a:solidFill>
                  <a:srgbClr val="FF0000"/>
                </a:solidFill>
              </a:rPr>
              <a:t>Step 3 – Click on the link for “Volunteers” inside the Community column</a:t>
            </a:r>
            <a:endParaRPr lang="en-US" b="1" dirty="0">
              <a:solidFill>
                <a:srgbClr val="FF0000"/>
              </a:solidFill>
            </a:endParaRPr>
          </a:p>
        </p:txBody>
      </p:sp>
      <p:sp>
        <p:nvSpPr>
          <p:cNvPr id="5" name="Oval 4"/>
          <p:cNvSpPr/>
          <p:nvPr/>
        </p:nvSpPr>
        <p:spPr>
          <a:xfrm>
            <a:off x="7848600" y="3733800"/>
            <a:ext cx="1295400" cy="1981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a:off x="5562600" y="1228130"/>
            <a:ext cx="2514600" cy="265807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71409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mmunity Service - Volunteers - Google Chrom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4782" y="762000"/>
            <a:ext cx="9144000" cy="5943600"/>
          </a:xfrm>
          <a:prstGeom prst="rect">
            <a:avLst/>
          </a:prstGeom>
        </p:spPr>
      </p:pic>
      <p:sp>
        <p:nvSpPr>
          <p:cNvPr id="3" name="TextBox 2"/>
          <p:cNvSpPr txBox="1"/>
          <p:nvPr/>
        </p:nvSpPr>
        <p:spPr>
          <a:xfrm>
            <a:off x="1828800" y="228600"/>
            <a:ext cx="8458200" cy="369332"/>
          </a:xfrm>
          <a:prstGeom prst="rect">
            <a:avLst/>
          </a:prstGeom>
          <a:noFill/>
        </p:spPr>
        <p:txBody>
          <a:bodyPr wrap="square" rtlCol="0">
            <a:spAutoFit/>
          </a:bodyPr>
          <a:lstStyle/>
          <a:p>
            <a:r>
              <a:rPr lang="en-US" b="1" dirty="0">
                <a:solidFill>
                  <a:srgbClr val="FF0000"/>
                </a:solidFill>
              </a:rPr>
              <a:t>Step 4 – Click on Volunteer Tracker Login</a:t>
            </a:r>
          </a:p>
        </p:txBody>
      </p:sp>
      <p:sp>
        <p:nvSpPr>
          <p:cNvPr id="5" name="Oval 4"/>
          <p:cNvSpPr/>
          <p:nvPr/>
        </p:nvSpPr>
        <p:spPr>
          <a:xfrm>
            <a:off x="5029200" y="4191000"/>
            <a:ext cx="2057400"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a:off x="5334000" y="597932"/>
            <a:ext cx="381000" cy="3440668"/>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14655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95422" y="103030"/>
            <a:ext cx="11540263" cy="6529589"/>
          </a:xfrm>
          <a:prstGeom prst="rect">
            <a:avLst/>
          </a:prstGeom>
        </p:spPr>
      </p:pic>
    </p:spTree>
    <p:extLst>
      <p:ext uri="{BB962C8B-B14F-4D97-AF65-F5344CB8AC3E}">
        <p14:creationId xmlns:p14="http://schemas.microsoft.com/office/powerpoint/2010/main" val="38953360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93183" y="103031"/>
            <a:ext cx="11822806" cy="6598020"/>
          </a:xfrm>
          <a:prstGeom prst="rect">
            <a:avLst/>
          </a:prstGeom>
        </p:spPr>
      </p:pic>
      <p:sp>
        <p:nvSpPr>
          <p:cNvPr id="4" name="TextBox 3"/>
          <p:cNvSpPr txBox="1"/>
          <p:nvPr/>
        </p:nvSpPr>
        <p:spPr>
          <a:xfrm>
            <a:off x="438843" y="3409286"/>
            <a:ext cx="1352282" cy="369332"/>
          </a:xfrm>
          <a:prstGeom prst="rect">
            <a:avLst/>
          </a:prstGeom>
          <a:solidFill>
            <a:schemeClr val="tx1"/>
          </a:solidFill>
        </p:spPr>
        <p:txBody>
          <a:bodyPr wrap="square" rtlCol="0">
            <a:spAutoFit/>
          </a:bodyPr>
          <a:lstStyle/>
          <a:p>
            <a:endParaRPr lang="en-US" dirty="0"/>
          </a:p>
        </p:txBody>
      </p:sp>
      <p:sp>
        <p:nvSpPr>
          <p:cNvPr id="5" name="TextBox 4"/>
          <p:cNvSpPr txBox="1"/>
          <p:nvPr/>
        </p:nvSpPr>
        <p:spPr>
          <a:xfrm>
            <a:off x="2958295" y="3040807"/>
            <a:ext cx="656823" cy="369332"/>
          </a:xfrm>
          <a:prstGeom prst="rect">
            <a:avLst/>
          </a:prstGeom>
          <a:solidFill>
            <a:schemeClr val="tx1"/>
          </a:solidFill>
        </p:spPr>
        <p:txBody>
          <a:bodyPr wrap="square" rtlCol="0">
            <a:spAutoFit/>
          </a:bodyPr>
          <a:lstStyle/>
          <a:p>
            <a:endParaRPr lang="en-US" dirty="0"/>
          </a:p>
        </p:txBody>
      </p:sp>
      <p:sp>
        <p:nvSpPr>
          <p:cNvPr id="7" name="Down Arrow 6"/>
          <p:cNvSpPr/>
          <p:nvPr/>
        </p:nvSpPr>
        <p:spPr>
          <a:xfrm>
            <a:off x="172422" y="2538531"/>
            <a:ext cx="1468192" cy="50227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38843" y="4948493"/>
            <a:ext cx="6838682" cy="830997"/>
          </a:xfrm>
          <a:prstGeom prst="rect">
            <a:avLst/>
          </a:prstGeom>
          <a:noFill/>
        </p:spPr>
        <p:txBody>
          <a:bodyPr wrap="square" rtlCol="0">
            <a:spAutoFit/>
          </a:bodyPr>
          <a:lstStyle/>
          <a:p>
            <a:r>
              <a:rPr lang="en-US" sz="2400" b="1" dirty="0" smtClean="0">
                <a:solidFill>
                  <a:srgbClr val="FF0000"/>
                </a:solidFill>
              </a:rPr>
              <a:t>Once you have entered the main site click on “My Profile”.  Then click on “Edit Profile”.</a:t>
            </a:r>
            <a:endParaRPr lang="en-US" sz="2400" b="1" dirty="0">
              <a:solidFill>
                <a:srgbClr val="FF0000"/>
              </a:solidFill>
            </a:endParaRPr>
          </a:p>
        </p:txBody>
      </p:sp>
    </p:spTree>
    <p:extLst>
      <p:ext uri="{BB962C8B-B14F-4D97-AF65-F5344CB8AC3E}">
        <p14:creationId xmlns:p14="http://schemas.microsoft.com/office/powerpoint/2010/main" val="11319881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41668" y="128789"/>
            <a:ext cx="11951595" cy="5679583"/>
          </a:xfrm>
          <a:prstGeom prst="rect">
            <a:avLst/>
          </a:prstGeom>
        </p:spPr>
      </p:pic>
      <p:sp>
        <p:nvSpPr>
          <p:cNvPr id="4" name="TextBox 3"/>
          <p:cNvSpPr txBox="1"/>
          <p:nvPr/>
        </p:nvSpPr>
        <p:spPr>
          <a:xfrm>
            <a:off x="283335" y="2738839"/>
            <a:ext cx="1390919" cy="540913"/>
          </a:xfrm>
          <a:prstGeom prst="rect">
            <a:avLst/>
          </a:prstGeom>
          <a:solidFill>
            <a:schemeClr val="tx1"/>
          </a:solidFill>
        </p:spPr>
        <p:txBody>
          <a:bodyPr wrap="square" rtlCol="0">
            <a:spAutoFit/>
          </a:bodyPr>
          <a:lstStyle/>
          <a:p>
            <a:endParaRPr lang="en-US" dirty="0"/>
          </a:p>
        </p:txBody>
      </p:sp>
      <p:sp>
        <p:nvSpPr>
          <p:cNvPr id="5" name="TextBox 4"/>
          <p:cNvSpPr txBox="1"/>
          <p:nvPr/>
        </p:nvSpPr>
        <p:spPr>
          <a:xfrm>
            <a:off x="2878428" y="2414583"/>
            <a:ext cx="772732" cy="369332"/>
          </a:xfrm>
          <a:prstGeom prst="rect">
            <a:avLst/>
          </a:prstGeom>
          <a:solidFill>
            <a:schemeClr val="tx1"/>
          </a:solidFill>
        </p:spPr>
        <p:txBody>
          <a:bodyPr wrap="square" rtlCol="0">
            <a:spAutoFit/>
          </a:bodyPr>
          <a:lstStyle/>
          <a:p>
            <a:endParaRPr lang="en-US" dirty="0"/>
          </a:p>
        </p:txBody>
      </p:sp>
      <p:sp>
        <p:nvSpPr>
          <p:cNvPr id="7" name="Oval 6"/>
          <p:cNvSpPr/>
          <p:nvPr/>
        </p:nvSpPr>
        <p:spPr>
          <a:xfrm>
            <a:off x="2382592" y="3037233"/>
            <a:ext cx="1764405" cy="1171977"/>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41668" y="5808372"/>
            <a:ext cx="11912957" cy="1015663"/>
          </a:xfrm>
          <a:prstGeom prst="rect">
            <a:avLst/>
          </a:prstGeom>
          <a:noFill/>
        </p:spPr>
        <p:txBody>
          <a:bodyPr wrap="square" rtlCol="0">
            <a:spAutoFit/>
          </a:bodyPr>
          <a:lstStyle/>
          <a:p>
            <a:r>
              <a:rPr lang="en-US" sz="2000" b="1" dirty="0" smtClean="0">
                <a:solidFill>
                  <a:srgbClr val="FF0000"/>
                </a:solidFill>
              </a:rPr>
              <a:t>Continue to edit your profile, making sure that all of the information is still correct.  If anything has changed or if you would like to add any activities please make sure that you do so at this time.  ***Do not move forward without clicking YES to the question circled in red if you still want to volunteer.</a:t>
            </a:r>
            <a:endParaRPr lang="en-US" sz="2000" b="1" dirty="0">
              <a:solidFill>
                <a:srgbClr val="FF0000"/>
              </a:solidFill>
            </a:endParaRPr>
          </a:p>
        </p:txBody>
      </p:sp>
    </p:spTree>
    <p:extLst>
      <p:ext uri="{BB962C8B-B14F-4D97-AF65-F5344CB8AC3E}">
        <p14:creationId xmlns:p14="http://schemas.microsoft.com/office/powerpoint/2010/main" val="21797014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438" y="64395"/>
            <a:ext cx="12054625" cy="5022760"/>
          </a:xfrm>
          <a:prstGeom prst="rect">
            <a:avLst/>
          </a:prstGeom>
        </p:spPr>
      </p:pic>
      <p:sp>
        <p:nvSpPr>
          <p:cNvPr id="4" name="TextBox 3"/>
          <p:cNvSpPr txBox="1"/>
          <p:nvPr/>
        </p:nvSpPr>
        <p:spPr>
          <a:xfrm>
            <a:off x="103031" y="5387885"/>
            <a:ext cx="11500834" cy="1323439"/>
          </a:xfrm>
          <a:prstGeom prst="rect">
            <a:avLst/>
          </a:prstGeom>
          <a:noFill/>
        </p:spPr>
        <p:txBody>
          <a:bodyPr wrap="square" rtlCol="0">
            <a:spAutoFit/>
          </a:bodyPr>
          <a:lstStyle/>
          <a:p>
            <a:r>
              <a:rPr lang="en-US" sz="2000" b="1" dirty="0" smtClean="0">
                <a:solidFill>
                  <a:srgbClr val="FF0000"/>
                </a:solidFill>
              </a:rPr>
              <a:t>Last Steps to Follow:</a:t>
            </a:r>
          </a:p>
          <a:p>
            <a:pPr marL="342900" indent="-342900">
              <a:buAutoNum type="arabicPeriod"/>
            </a:pPr>
            <a:r>
              <a:rPr lang="en-US" sz="2000" b="1" dirty="0" smtClean="0">
                <a:solidFill>
                  <a:srgbClr val="FF0000"/>
                </a:solidFill>
              </a:rPr>
              <a:t>Select ALL of  the schools where you have children in attendance.</a:t>
            </a:r>
          </a:p>
          <a:p>
            <a:pPr marL="342900" indent="-342900">
              <a:buAutoNum type="arabicPeriod"/>
            </a:pPr>
            <a:r>
              <a:rPr lang="en-US" sz="2000" b="1" dirty="0" smtClean="0">
                <a:solidFill>
                  <a:srgbClr val="FF0000"/>
                </a:solidFill>
              </a:rPr>
              <a:t>If you want to chaperon a field trip click the box beside of “I Authorize”</a:t>
            </a:r>
          </a:p>
          <a:p>
            <a:pPr marL="342900" indent="-342900">
              <a:buAutoNum type="arabicPeriod"/>
            </a:pPr>
            <a:r>
              <a:rPr lang="en-US" sz="2000" b="1" dirty="0" smtClean="0">
                <a:solidFill>
                  <a:srgbClr val="FF0000"/>
                </a:solidFill>
              </a:rPr>
              <a:t>Click on Submit and you have renewed for two more years!  </a:t>
            </a:r>
            <a:r>
              <a:rPr lang="en-US" sz="2000" b="1" dirty="0" smtClean="0">
                <a:solidFill>
                  <a:srgbClr val="FF0000"/>
                </a:solidFill>
                <a:sym typeface="Wingdings" panose="05000000000000000000" pitchFamily="2" charset="2"/>
              </a:rPr>
              <a:t>  </a:t>
            </a:r>
            <a:endParaRPr lang="en-US" sz="2000" b="1" dirty="0">
              <a:solidFill>
                <a:srgbClr val="FF0000"/>
              </a:solidFill>
            </a:endParaRPr>
          </a:p>
        </p:txBody>
      </p:sp>
    </p:spTree>
    <p:extLst>
      <p:ext uri="{BB962C8B-B14F-4D97-AF65-F5344CB8AC3E}">
        <p14:creationId xmlns:p14="http://schemas.microsoft.com/office/powerpoint/2010/main" val="1915729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TotalTime>
  <Words>209</Words>
  <Application>Microsoft Office PowerPoint</Application>
  <PresentationFormat>Widescreen</PresentationFormat>
  <Paragraphs>13</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Wingdings</vt:lpstr>
      <vt:lpstr>Office Theme</vt:lpstr>
      <vt:lpstr>Caldwell County  Volunteer Tracker Login</vt:lpstr>
      <vt:lpstr>You should have received an email from Volunteer Tracker letting you know that your background check has expired.  This is what mine looked like as an example.</vt:lpstr>
      <vt:lpstr>PowerPoint Presentation</vt:lpstr>
      <vt:lpstr>PowerPoint Presentation</vt:lpstr>
      <vt:lpstr>PowerPoint Presentation</vt:lpstr>
      <vt:lpstr>PowerPoint Presentation</vt:lpstr>
      <vt:lpstr>PowerPoint Presentation</vt:lpstr>
      <vt:lpstr>PowerPoint Presentation</vt:lpstr>
    </vt:vector>
  </TitlesOfParts>
  <Company>CCs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Kristy Hollar</dc:creator>
  <cp:lastModifiedBy>Kristy Hollar</cp:lastModifiedBy>
  <cp:revision>7</cp:revision>
  <dcterms:created xsi:type="dcterms:W3CDTF">2016-10-17T15:44:44Z</dcterms:created>
  <dcterms:modified xsi:type="dcterms:W3CDTF">2016-10-17T16:40:44Z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