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2" r:id="rId6"/>
    <p:sldId id="263" r:id="rId7"/>
    <p:sldId id="264" r:id="rId8"/>
    <p:sldId id="265" r:id="rId9"/>
    <p:sldId id="266" r:id="rId10"/>
    <p:sldId id="267" r:id="rId11"/>
    <p:sldId id="268" r:id="rId12"/>
    <p:sldId id="269" r:id="rId13"/>
    <p:sldId id="271" r:id="rId14"/>
    <p:sldId id="272" r:id="rId15"/>
    <p:sldId id="273" r:id="rId16"/>
    <p:sldId id="274" r:id="rId17"/>
    <p:sldId id="276" r:id="rId18"/>
    <p:sldId id="277" r:id="rId19"/>
    <p:sldId id="25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E308"/>
    <a:srgbClr val="9774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CDCA67-CD10-4C02-B453-911C09165969}" v="2972" dt="2019-08-22T02:30:40.3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Shew" userId="cfc74bc70bde1123" providerId="LiveId" clId="{A3CDCA67-CD10-4C02-B453-911C09165969}"/>
    <pc:docChg chg="undo custSel delSld modSld modMainMaster">
      <pc:chgData name="Michelle Shew" userId="cfc74bc70bde1123" providerId="LiveId" clId="{A3CDCA67-CD10-4C02-B453-911C09165969}" dt="2019-08-22T02:30:40.383" v="3193"/>
      <pc:docMkLst>
        <pc:docMk/>
      </pc:docMkLst>
      <pc:sldChg chg="addSp delSp modSp modTransition addAnim delAnim modAnim">
        <pc:chgData name="Michelle Shew" userId="cfc74bc70bde1123" providerId="LiveId" clId="{A3CDCA67-CD10-4C02-B453-911C09165969}" dt="2019-08-11T01:52:11.702" v="63"/>
        <pc:sldMkLst>
          <pc:docMk/>
          <pc:sldMk cId="3070945526" sldId="256"/>
        </pc:sldMkLst>
        <pc:spChg chg="add del mod">
          <ac:chgData name="Michelle Shew" userId="cfc74bc70bde1123" providerId="LiveId" clId="{A3CDCA67-CD10-4C02-B453-911C09165969}" dt="2019-08-11T01:46:33.251" v="34" actId="14100"/>
          <ac:spMkLst>
            <pc:docMk/>
            <pc:sldMk cId="3070945526" sldId="256"/>
            <ac:spMk id="4" creationId="{00000000-0000-0000-0000-000000000000}"/>
          </ac:spMkLst>
        </pc:spChg>
      </pc:sldChg>
      <pc:sldChg chg="modSp modTransition">
        <pc:chgData name="Michelle Shew" userId="cfc74bc70bde1123" providerId="LiveId" clId="{A3CDCA67-CD10-4C02-B453-911C09165969}" dt="2019-08-22T02:30:40.383" v="3193"/>
        <pc:sldMkLst>
          <pc:docMk/>
          <pc:sldMk cId="4132743555" sldId="258"/>
        </pc:sldMkLst>
        <pc:spChg chg="mod">
          <ac:chgData name="Michelle Shew" userId="cfc74bc70bde1123" providerId="LiveId" clId="{A3CDCA67-CD10-4C02-B453-911C09165969}" dt="2019-08-20T02:00:13.431" v="341" actId="20577"/>
          <ac:spMkLst>
            <pc:docMk/>
            <pc:sldMk cId="4132743555" sldId="258"/>
            <ac:spMk id="5" creationId="{00000000-0000-0000-0000-000000000000}"/>
          </ac:spMkLst>
        </pc:spChg>
      </pc:sldChg>
      <pc:sldChg chg="modTransition">
        <pc:chgData name="Michelle Shew" userId="cfc74bc70bde1123" providerId="LiveId" clId="{A3CDCA67-CD10-4C02-B453-911C09165969}" dt="2019-08-11T01:52:11.702" v="63"/>
        <pc:sldMkLst>
          <pc:docMk/>
          <pc:sldMk cId="2869334344" sldId="259"/>
        </pc:sldMkLst>
      </pc:sldChg>
      <pc:sldChg chg="modSp modTransition modAnim">
        <pc:chgData name="Michelle Shew" userId="cfc74bc70bde1123" providerId="LiveId" clId="{A3CDCA67-CD10-4C02-B453-911C09165969}" dt="2019-08-20T02:08:00.583" v="906" actId="20577"/>
        <pc:sldMkLst>
          <pc:docMk/>
          <pc:sldMk cId="3886732849" sldId="260"/>
        </pc:sldMkLst>
        <pc:spChg chg="mod">
          <ac:chgData name="Michelle Shew" userId="cfc74bc70bde1123" providerId="LiveId" clId="{A3CDCA67-CD10-4C02-B453-911C09165969}" dt="2019-08-20T02:08:00.583" v="906" actId="20577"/>
          <ac:spMkLst>
            <pc:docMk/>
            <pc:sldMk cId="3886732849" sldId="260"/>
            <ac:spMk id="6" creationId="{00000000-0000-0000-0000-000000000000}"/>
          </ac:spMkLst>
        </pc:spChg>
      </pc:sldChg>
      <pc:sldChg chg="modSp modTransition modAnim">
        <pc:chgData name="Michelle Shew" userId="cfc74bc70bde1123" providerId="LiveId" clId="{A3CDCA67-CD10-4C02-B453-911C09165969}" dt="2019-08-20T02:17:17.143" v="936" actId="255"/>
        <pc:sldMkLst>
          <pc:docMk/>
          <pc:sldMk cId="2870030273" sldId="261"/>
        </pc:sldMkLst>
        <pc:spChg chg="mod">
          <ac:chgData name="Michelle Shew" userId="cfc74bc70bde1123" providerId="LiveId" clId="{A3CDCA67-CD10-4C02-B453-911C09165969}" dt="2019-08-20T02:17:17.143" v="936" actId="255"/>
          <ac:spMkLst>
            <pc:docMk/>
            <pc:sldMk cId="2870030273" sldId="261"/>
            <ac:spMk id="3" creationId="{00000000-0000-0000-0000-000000000000}"/>
          </ac:spMkLst>
        </pc:spChg>
      </pc:sldChg>
      <pc:sldChg chg="addSp delSp modSp modTransition delAnim modAnim">
        <pc:chgData name="Michelle Shew" userId="cfc74bc70bde1123" providerId="LiveId" clId="{A3CDCA67-CD10-4C02-B453-911C09165969}" dt="2019-08-20T02:27:28.931" v="1085" actId="20577"/>
        <pc:sldMkLst>
          <pc:docMk/>
          <pc:sldMk cId="995837780" sldId="262"/>
        </pc:sldMkLst>
        <pc:spChg chg="add mod">
          <ac:chgData name="Michelle Shew" userId="cfc74bc70bde1123" providerId="LiveId" clId="{A3CDCA67-CD10-4C02-B453-911C09165969}" dt="2019-08-20T02:22:43.117" v="957" actId="12"/>
          <ac:spMkLst>
            <pc:docMk/>
            <pc:sldMk cId="995837780" sldId="262"/>
            <ac:spMk id="2" creationId="{A4820A70-B3A4-4CBE-8272-1C3FAC2FC6CE}"/>
          </ac:spMkLst>
        </pc:spChg>
        <pc:spChg chg="add mod">
          <ac:chgData name="Michelle Shew" userId="cfc74bc70bde1123" providerId="LiveId" clId="{A3CDCA67-CD10-4C02-B453-911C09165969}" dt="2019-08-20T02:22:07.746" v="954" actId="1076"/>
          <ac:spMkLst>
            <pc:docMk/>
            <pc:sldMk cId="995837780" sldId="262"/>
            <ac:spMk id="3" creationId="{BD9820EA-567E-4080-9F27-B5D281D7460F}"/>
          </ac:spMkLst>
        </pc:spChg>
        <pc:spChg chg="add mod">
          <ac:chgData name="Michelle Shew" userId="cfc74bc70bde1123" providerId="LiveId" clId="{A3CDCA67-CD10-4C02-B453-911C09165969}" dt="2019-08-20T02:22:55.302" v="959" actId="1076"/>
          <ac:spMkLst>
            <pc:docMk/>
            <pc:sldMk cId="995837780" sldId="262"/>
            <ac:spMk id="5" creationId="{380FA007-E245-4D34-9D75-90014C309811}"/>
          </ac:spMkLst>
        </pc:spChg>
        <pc:spChg chg="del mod">
          <ac:chgData name="Michelle Shew" userId="cfc74bc70bde1123" providerId="LiveId" clId="{A3CDCA67-CD10-4C02-B453-911C09165969}" dt="2019-08-20T02:19:40.979" v="941"/>
          <ac:spMkLst>
            <pc:docMk/>
            <pc:sldMk cId="995837780" sldId="262"/>
            <ac:spMk id="6" creationId="{00000000-0000-0000-0000-000000000000}"/>
          </ac:spMkLst>
        </pc:spChg>
        <pc:spChg chg="add mod">
          <ac:chgData name="Michelle Shew" userId="cfc74bc70bde1123" providerId="LiveId" clId="{A3CDCA67-CD10-4C02-B453-911C09165969}" dt="2019-08-20T02:24:19.901" v="1020" actId="20577"/>
          <ac:spMkLst>
            <pc:docMk/>
            <pc:sldMk cId="995837780" sldId="262"/>
            <ac:spMk id="7" creationId="{6B91AB31-95EA-4B19-ADD4-A97EA43C511C}"/>
          </ac:spMkLst>
        </pc:spChg>
        <pc:spChg chg="add mod">
          <ac:chgData name="Michelle Shew" userId="cfc74bc70bde1123" providerId="LiveId" clId="{A3CDCA67-CD10-4C02-B453-911C09165969}" dt="2019-08-20T02:25:09.342" v="1023" actId="12"/>
          <ac:spMkLst>
            <pc:docMk/>
            <pc:sldMk cId="995837780" sldId="262"/>
            <ac:spMk id="8" creationId="{3A57C5C6-EA5B-4559-8A8A-18E0450E88B5}"/>
          </ac:spMkLst>
        </pc:spChg>
        <pc:spChg chg="add mod">
          <ac:chgData name="Michelle Shew" userId="cfc74bc70bde1123" providerId="LiveId" clId="{A3CDCA67-CD10-4C02-B453-911C09165969}" dt="2019-08-20T02:27:28.931" v="1085" actId="20577"/>
          <ac:spMkLst>
            <pc:docMk/>
            <pc:sldMk cId="995837780" sldId="262"/>
            <ac:spMk id="9" creationId="{0261FD76-D8C7-45C7-97BC-B54B1B2D6DCC}"/>
          </ac:spMkLst>
        </pc:spChg>
      </pc:sldChg>
      <pc:sldChg chg="addSp delSp modSp modTransition delAnim modAnim">
        <pc:chgData name="Michelle Shew" userId="cfc74bc70bde1123" providerId="LiveId" clId="{A3CDCA67-CD10-4C02-B453-911C09165969}" dt="2019-08-20T02:30:48.686" v="1142" actId="207"/>
        <pc:sldMkLst>
          <pc:docMk/>
          <pc:sldMk cId="3984514509" sldId="263"/>
        </pc:sldMkLst>
        <pc:spChg chg="add mod">
          <ac:chgData name="Michelle Shew" userId="cfc74bc70bde1123" providerId="LiveId" clId="{A3CDCA67-CD10-4C02-B453-911C09165969}" dt="2019-08-20T02:29:26.580" v="1111" actId="20577"/>
          <ac:spMkLst>
            <pc:docMk/>
            <pc:sldMk cId="3984514509" sldId="263"/>
            <ac:spMk id="2" creationId="{2D7D38D2-804E-4BF3-A4EC-F554DCBBFD40}"/>
          </ac:spMkLst>
        </pc:spChg>
        <pc:spChg chg="add mod">
          <ac:chgData name="Michelle Shew" userId="cfc74bc70bde1123" providerId="LiveId" clId="{A3CDCA67-CD10-4C02-B453-911C09165969}" dt="2019-08-20T02:30:48.686" v="1142" actId="207"/>
          <ac:spMkLst>
            <pc:docMk/>
            <pc:sldMk cId="3984514509" sldId="263"/>
            <ac:spMk id="3" creationId="{EE582CF1-D29C-4E8C-AE33-CF1316E732F8}"/>
          </ac:spMkLst>
        </pc:spChg>
        <pc:spChg chg="del mod">
          <ac:chgData name="Michelle Shew" userId="cfc74bc70bde1123" providerId="LiveId" clId="{A3CDCA67-CD10-4C02-B453-911C09165969}" dt="2019-08-20T02:28:21.124" v="1089"/>
          <ac:spMkLst>
            <pc:docMk/>
            <pc:sldMk cId="3984514509" sldId="263"/>
            <ac:spMk id="4" creationId="{00000000-0000-0000-0000-000000000000}"/>
          </ac:spMkLst>
        </pc:spChg>
      </pc:sldChg>
      <pc:sldChg chg="addSp delSp modSp modTransition delAnim modAnim">
        <pc:chgData name="Michelle Shew" userId="cfc74bc70bde1123" providerId="LiveId" clId="{A3CDCA67-CD10-4C02-B453-911C09165969}" dt="2019-08-20T02:42:07.874" v="1563" actId="12"/>
        <pc:sldMkLst>
          <pc:docMk/>
          <pc:sldMk cId="750975100" sldId="264"/>
        </pc:sldMkLst>
        <pc:spChg chg="add mod">
          <ac:chgData name="Michelle Shew" userId="cfc74bc70bde1123" providerId="LiveId" clId="{A3CDCA67-CD10-4C02-B453-911C09165969}" dt="2019-08-20T02:42:02.157" v="1562" actId="12"/>
          <ac:spMkLst>
            <pc:docMk/>
            <pc:sldMk cId="750975100" sldId="264"/>
            <ac:spMk id="2" creationId="{A43B99FA-9740-4CBD-A9D0-CA42DA90B841}"/>
          </ac:spMkLst>
        </pc:spChg>
        <pc:spChg chg="add mod">
          <ac:chgData name="Michelle Shew" userId="cfc74bc70bde1123" providerId="LiveId" clId="{A3CDCA67-CD10-4C02-B453-911C09165969}" dt="2019-08-20T02:40:02.597" v="1551" actId="1076"/>
          <ac:spMkLst>
            <pc:docMk/>
            <pc:sldMk cId="750975100" sldId="264"/>
            <ac:spMk id="3" creationId="{468F0060-6350-4828-9EB9-0519B7C40871}"/>
          </ac:spMkLst>
        </pc:spChg>
        <pc:spChg chg="del mod">
          <ac:chgData name="Michelle Shew" userId="cfc74bc70bde1123" providerId="LiveId" clId="{A3CDCA67-CD10-4C02-B453-911C09165969}" dt="2019-08-20T02:39:19.547" v="1545"/>
          <ac:spMkLst>
            <pc:docMk/>
            <pc:sldMk cId="750975100" sldId="264"/>
            <ac:spMk id="4" creationId="{00000000-0000-0000-0000-000000000000}"/>
          </ac:spMkLst>
        </pc:spChg>
        <pc:spChg chg="add mod">
          <ac:chgData name="Michelle Shew" userId="cfc74bc70bde1123" providerId="LiveId" clId="{A3CDCA67-CD10-4C02-B453-911C09165969}" dt="2019-08-20T02:40:41.452" v="1555" actId="1076"/>
          <ac:spMkLst>
            <pc:docMk/>
            <pc:sldMk cId="750975100" sldId="264"/>
            <ac:spMk id="5" creationId="{7D281A1E-53E4-4C00-8E11-EBF368886065}"/>
          </ac:spMkLst>
        </pc:spChg>
        <pc:spChg chg="add mod">
          <ac:chgData name="Michelle Shew" userId="cfc74bc70bde1123" providerId="LiveId" clId="{A3CDCA67-CD10-4C02-B453-911C09165969}" dt="2019-08-20T02:41:30.164" v="1558" actId="12"/>
          <ac:spMkLst>
            <pc:docMk/>
            <pc:sldMk cId="750975100" sldId="264"/>
            <ac:spMk id="6" creationId="{8420121B-224C-4097-AFB0-19B8D7EE6BED}"/>
          </ac:spMkLst>
        </pc:spChg>
        <pc:spChg chg="add mod">
          <ac:chgData name="Michelle Shew" userId="cfc74bc70bde1123" providerId="LiveId" clId="{A3CDCA67-CD10-4C02-B453-911C09165969}" dt="2019-08-20T02:42:07.874" v="1563" actId="12"/>
          <ac:spMkLst>
            <pc:docMk/>
            <pc:sldMk cId="750975100" sldId="264"/>
            <ac:spMk id="8" creationId="{F6422719-EC04-4273-B3F5-DFB4568307A5}"/>
          </ac:spMkLst>
        </pc:spChg>
      </pc:sldChg>
      <pc:sldChg chg="addSp delSp modSp modTransition delAnim modAnim">
        <pc:chgData name="Michelle Shew" userId="cfc74bc70bde1123" providerId="LiveId" clId="{A3CDCA67-CD10-4C02-B453-911C09165969}" dt="2019-08-20T02:46:15.306" v="1587" actId="1076"/>
        <pc:sldMkLst>
          <pc:docMk/>
          <pc:sldMk cId="4272304502" sldId="265"/>
        </pc:sldMkLst>
        <pc:spChg chg="add mod">
          <ac:chgData name="Michelle Shew" userId="cfc74bc70bde1123" providerId="LiveId" clId="{A3CDCA67-CD10-4C02-B453-911C09165969}" dt="2019-08-20T02:43:39.006" v="1569" actId="1076"/>
          <ac:spMkLst>
            <pc:docMk/>
            <pc:sldMk cId="4272304502" sldId="265"/>
            <ac:spMk id="2" creationId="{BF418566-C7B3-4A0C-9CDB-0B8D3D161BB5}"/>
          </ac:spMkLst>
        </pc:spChg>
        <pc:spChg chg="add mod">
          <ac:chgData name="Michelle Shew" userId="cfc74bc70bde1123" providerId="LiveId" clId="{A3CDCA67-CD10-4C02-B453-911C09165969}" dt="2019-08-20T02:44:02.572" v="1572" actId="1076"/>
          <ac:spMkLst>
            <pc:docMk/>
            <pc:sldMk cId="4272304502" sldId="265"/>
            <ac:spMk id="3" creationId="{46E0FE46-D246-49DA-A205-D95582C9A828}"/>
          </ac:spMkLst>
        </pc:spChg>
        <pc:spChg chg="add mod">
          <ac:chgData name="Michelle Shew" userId="cfc74bc70bde1123" providerId="LiveId" clId="{A3CDCA67-CD10-4C02-B453-911C09165969}" dt="2019-08-20T02:44:29.908" v="1575" actId="1076"/>
          <ac:spMkLst>
            <pc:docMk/>
            <pc:sldMk cId="4272304502" sldId="265"/>
            <ac:spMk id="4" creationId="{8626107E-2077-4CF4-9323-B99828D32529}"/>
          </ac:spMkLst>
        </pc:spChg>
        <pc:spChg chg="del mod">
          <ac:chgData name="Michelle Shew" userId="cfc74bc70bde1123" providerId="LiveId" clId="{A3CDCA67-CD10-4C02-B453-911C09165969}" dt="2019-08-20T02:43:31.517" v="1566"/>
          <ac:spMkLst>
            <pc:docMk/>
            <pc:sldMk cId="4272304502" sldId="265"/>
            <ac:spMk id="5" creationId="{00000000-0000-0000-0000-000000000000}"/>
          </ac:spMkLst>
        </pc:spChg>
        <pc:spChg chg="add mod">
          <ac:chgData name="Michelle Shew" userId="cfc74bc70bde1123" providerId="LiveId" clId="{A3CDCA67-CD10-4C02-B453-911C09165969}" dt="2019-08-20T02:44:51.942" v="1578" actId="12"/>
          <ac:spMkLst>
            <pc:docMk/>
            <pc:sldMk cId="4272304502" sldId="265"/>
            <ac:spMk id="7" creationId="{1AD61ADE-2214-45CE-950B-D8005AD9BA48}"/>
          </ac:spMkLst>
        </pc:spChg>
        <pc:spChg chg="add mod">
          <ac:chgData name="Michelle Shew" userId="cfc74bc70bde1123" providerId="LiveId" clId="{A3CDCA67-CD10-4C02-B453-911C09165969}" dt="2019-08-20T02:45:23.790" v="1581" actId="1076"/>
          <ac:spMkLst>
            <pc:docMk/>
            <pc:sldMk cId="4272304502" sldId="265"/>
            <ac:spMk id="8" creationId="{A1FE0FB8-6A20-46FE-920A-5CA42A27304C}"/>
          </ac:spMkLst>
        </pc:spChg>
        <pc:spChg chg="add mod">
          <ac:chgData name="Michelle Shew" userId="cfc74bc70bde1123" providerId="LiveId" clId="{A3CDCA67-CD10-4C02-B453-911C09165969}" dt="2019-08-20T02:45:44.029" v="1584" actId="1076"/>
          <ac:spMkLst>
            <pc:docMk/>
            <pc:sldMk cId="4272304502" sldId="265"/>
            <ac:spMk id="9" creationId="{F282284D-840C-4FA8-A7B6-4A85E3F826E6}"/>
          </ac:spMkLst>
        </pc:spChg>
        <pc:spChg chg="add mod">
          <ac:chgData name="Michelle Shew" userId="cfc74bc70bde1123" providerId="LiveId" clId="{A3CDCA67-CD10-4C02-B453-911C09165969}" dt="2019-08-20T02:46:15.306" v="1587" actId="1076"/>
          <ac:spMkLst>
            <pc:docMk/>
            <pc:sldMk cId="4272304502" sldId="265"/>
            <ac:spMk id="10" creationId="{F4338D6D-5F6B-4E22-ACBF-B09FF578BB52}"/>
          </ac:spMkLst>
        </pc:spChg>
      </pc:sldChg>
      <pc:sldChg chg="modSp modTransition">
        <pc:chgData name="Michelle Shew" userId="cfc74bc70bde1123" providerId="LiveId" clId="{A3CDCA67-CD10-4C02-B453-911C09165969}" dt="2019-08-22T02:29:12.086" v="3183"/>
        <pc:sldMkLst>
          <pc:docMk/>
          <pc:sldMk cId="439706370" sldId="266"/>
        </pc:sldMkLst>
        <pc:spChg chg="mod">
          <ac:chgData name="Michelle Shew" userId="cfc74bc70bde1123" providerId="LiveId" clId="{A3CDCA67-CD10-4C02-B453-911C09165969}" dt="2019-08-22T02:29:12.086" v="3183"/>
          <ac:spMkLst>
            <pc:docMk/>
            <pc:sldMk cId="439706370" sldId="266"/>
            <ac:spMk id="4" creationId="{00000000-0000-0000-0000-000000000000}"/>
          </ac:spMkLst>
        </pc:spChg>
        <pc:spChg chg="mod">
          <ac:chgData name="Michelle Shew" userId="cfc74bc70bde1123" providerId="LiveId" clId="{A3CDCA67-CD10-4C02-B453-911C09165969}" dt="2019-08-22T02:28:11.424" v="3023" actId="20577"/>
          <ac:spMkLst>
            <pc:docMk/>
            <pc:sldMk cId="439706370" sldId="266"/>
            <ac:spMk id="7" creationId="{00000000-0000-0000-0000-000000000000}"/>
          </ac:spMkLst>
        </pc:spChg>
      </pc:sldChg>
      <pc:sldChg chg="modSp modTransition">
        <pc:chgData name="Michelle Shew" userId="cfc74bc70bde1123" providerId="LiveId" clId="{A3CDCA67-CD10-4C02-B453-911C09165969}" dt="2019-08-22T02:00:30.912" v="1734" actId="20577"/>
        <pc:sldMkLst>
          <pc:docMk/>
          <pc:sldMk cId="680961630" sldId="267"/>
        </pc:sldMkLst>
        <pc:spChg chg="mod">
          <ac:chgData name="Michelle Shew" userId="cfc74bc70bde1123" providerId="LiveId" clId="{A3CDCA67-CD10-4C02-B453-911C09165969}" dt="2019-08-22T02:00:30.912" v="1734" actId="20577"/>
          <ac:spMkLst>
            <pc:docMk/>
            <pc:sldMk cId="680961630" sldId="267"/>
            <ac:spMk id="4" creationId="{00000000-0000-0000-0000-000000000000}"/>
          </ac:spMkLst>
        </pc:spChg>
        <pc:spChg chg="mod">
          <ac:chgData name="Michelle Shew" userId="cfc74bc70bde1123" providerId="LiveId" clId="{A3CDCA67-CD10-4C02-B453-911C09165969}" dt="2019-08-21T03:12:24.855" v="1598" actId="20577"/>
          <ac:spMkLst>
            <pc:docMk/>
            <pc:sldMk cId="680961630" sldId="267"/>
            <ac:spMk id="5" creationId="{00000000-0000-0000-0000-000000000000}"/>
          </ac:spMkLst>
        </pc:spChg>
      </pc:sldChg>
      <pc:sldChg chg="modSp modTransition">
        <pc:chgData name="Michelle Shew" userId="cfc74bc70bde1123" providerId="LiveId" clId="{A3CDCA67-CD10-4C02-B453-911C09165969}" dt="2019-08-22T02:03:11.520" v="1958" actId="20577"/>
        <pc:sldMkLst>
          <pc:docMk/>
          <pc:sldMk cId="4229216799" sldId="268"/>
        </pc:sldMkLst>
        <pc:spChg chg="mod">
          <ac:chgData name="Michelle Shew" userId="cfc74bc70bde1123" providerId="LiveId" clId="{A3CDCA67-CD10-4C02-B453-911C09165969}" dt="2019-08-22T02:03:11.520" v="1958" actId="20577"/>
          <ac:spMkLst>
            <pc:docMk/>
            <pc:sldMk cId="4229216799" sldId="268"/>
            <ac:spMk id="4" creationId="{00000000-0000-0000-0000-000000000000}"/>
          </ac:spMkLst>
        </pc:spChg>
      </pc:sldChg>
      <pc:sldChg chg="modSp modTransition">
        <pc:chgData name="Michelle Shew" userId="cfc74bc70bde1123" providerId="LiveId" clId="{A3CDCA67-CD10-4C02-B453-911C09165969}" dt="2019-08-22T02:04:59.283" v="2191"/>
        <pc:sldMkLst>
          <pc:docMk/>
          <pc:sldMk cId="2249088859" sldId="269"/>
        </pc:sldMkLst>
        <pc:spChg chg="mod">
          <ac:chgData name="Michelle Shew" userId="cfc74bc70bde1123" providerId="LiveId" clId="{A3CDCA67-CD10-4C02-B453-911C09165969}" dt="2019-08-22T02:04:59.283" v="2191"/>
          <ac:spMkLst>
            <pc:docMk/>
            <pc:sldMk cId="2249088859" sldId="269"/>
            <ac:spMk id="4" creationId="{00000000-0000-0000-0000-000000000000}"/>
          </ac:spMkLst>
        </pc:spChg>
      </pc:sldChg>
      <pc:sldChg chg="del modTransition">
        <pc:chgData name="Michelle Shew" userId="cfc74bc70bde1123" providerId="LiveId" clId="{A3CDCA67-CD10-4C02-B453-911C09165969}" dt="2019-08-22T02:16:41.382" v="2374" actId="2696"/>
        <pc:sldMkLst>
          <pc:docMk/>
          <pc:sldMk cId="1596683380" sldId="270"/>
        </pc:sldMkLst>
      </pc:sldChg>
      <pc:sldChg chg="addSp delSp modSp modTransition delAnim modAnim">
        <pc:chgData name="Michelle Shew" userId="cfc74bc70bde1123" providerId="LiveId" clId="{A3CDCA67-CD10-4C02-B453-911C09165969}" dt="2019-08-22T02:18:28.060" v="2392"/>
        <pc:sldMkLst>
          <pc:docMk/>
          <pc:sldMk cId="4095558993" sldId="271"/>
        </pc:sldMkLst>
        <pc:spChg chg="add">
          <ac:chgData name="Michelle Shew" userId="cfc74bc70bde1123" providerId="LiveId" clId="{A3CDCA67-CD10-4C02-B453-911C09165969}" dt="2019-08-22T02:18:28.060" v="2392"/>
          <ac:spMkLst>
            <pc:docMk/>
            <pc:sldMk cId="4095558993" sldId="271"/>
            <ac:spMk id="2" creationId="{453B3127-2EC7-417E-A8E7-BF8FA96D49A7}"/>
          </ac:spMkLst>
        </pc:spChg>
        <pc:spChg chg="del mod">
          <ac:chgData name="Michelle Shew" userId="cfc74bc70bde1123" providerId="LiveId" clId="{A3CDCA67-CD10-4C02-B453-911C09165969}" dt="2019-08-22T02:18:25.308" v="2391"/>
          <ac:spMkLst>
            <pc:docMk/>
            <pc:sldMk cId="4095558993" sldId="271"/>
            <ac:spMk id="4" creationId="{00000000-0000-0000-0000-000000000000}"/>
          </ac:spMkLst>
        </pc:spChg>
      </pc:sldChg>
      <pc:sldChg chg="modSp modTransition">
        <pc:chgData name="Michelle Shew" userId="cfc74bc70bde1123" providerId="LiveId" clId="{A3CDCA67-CD10-4C02-B453-911C09165969}" dt="2019-08-22T02:25:11.062" v="2815" actId="20577"/>
        <pc:sldMkLst>
          <pc:docMk/>
          <pc:sldMk cId="3529202398" sldId="272"/>
        </pc:sldMkLst>
        <pc:spChg chg="mod">
          <ac:chgData name="Michelle Shew" userId="cfc74bc70bde1123" providerId="LiveId" clId="{A3CDCA67-CD10-4C02-B453-911C09165969}" dt="2019-08-22T02:25:11.062" v="2815" actId="20577"/>
          <ac:spMkLst>
            <pc:docMk/>
            <pc:sldMk cId="3529202398" sldId="272"/>
            <ac:spMk id="4" creationId="{00000000-0000-0000-0000-000000000000}"/>
          </ac:spMkLst>
        </pc:spChg>
        <pc:spChg chg="mod">
          <ac:chgData name="Michelle Shew" userId="cfc74bc70bde1123" providerId="LiveId" clId="{A3CDCA67-CD10-4C02-B453-911C09165969}" dt="2019-08-22T02:22:27.685" v="2534" actId="20577"/>
          <ac:spMkLst>
            <pc:docMk/>
            <pc:sldMk cId="3529202398" sldId="272"/>
            <ac:spMk id="7" creationId="{00000000-0000-0000-0000-000000000000}"/>
          </ac:spMkLst>
        </pc:spChg>
      </pc:sldChg>
      <pc:sldChg chg="delSp modSp modTransition delAnim modAnim">
        <pc:chgData name="Michelle Shew" userId="cfc74bc70bde1123" providerId="LiveId" clId="{A3CDCA67-CD10-4C02-B453-911C09165969}" dt="2019-08-20T02:36:51.978" v="1542"/>
        <pc:sldMkLst>
          <pc:docMk/>
          <pc:sldMk cId="2750505966" sldId="273"/>
        </pc:sldMkLst>
        <pc:spChg chg="del mod">
          <ac:chgData name="Michelle Shew" userId="cfc74bc70bde1123" providerId="LiveId" clId="{A3CDCA67-CD10-4C02-B453-911C09165969}" dt="2019-08-20T02:31:26.818" v="1145"/>
          <ac:spMkLst>
            <pc:docMk/>
            <pc:sldMk cId="2750505966" sldId="273"/>
            <ac:spMk id="4" creationId="{00000000-0000-0000-0000-000000000000}"/>
          </ac:spMkLst>
        </pc:spChg>
        <pc:spChg chg="mod">
          <ac:chgData name="Michelle Shew" userId="cfc74bc70bde1123" providerId="LiveId" clId="{A3CDCA67-CD10-4C02-B453-911C09165969}" dt="2019-08-20T02:36:51.978" v="1542"/>
          <ac:spMkLst>
            <pc:docMk/>
            <pc:sldMk cId="2750505966" sldId="273"/>
            <ac:spMk id="5" creationId="{00000000-0000-0000-0000-000000000000}"/>
          </ac:spMkLst>
        </pc:spChg>
      </pc:sldChg>
      <pc:sldChg chg="modSp modTransition modAnim">
        <pc:chgData name="Michelle Shew" userId="cfc74bc70bde1123" providerId="LiveId" clId="{A3CDCA67-CD10-4C02-B453-911C09165969}" dt="2019-08-22T02:26:46.789" v="2988" actId="20577"/>
        <pc:sldMkLst>
          <pc:docMk/>
          <pc:sldMk cId="3721285324" sldId="274"/>
        </pc:sldMkLst>
        <pc:spChg chg="mod">
          <ac:chgData name="Michelle Shew" userId="cfc74bc70bde1123" providerId="LiveId" clId="{A3CDCA67-CD10-4C02-B453-911C09165969}" dt="2019-08-22T02:26:46.789" v="2988" actId="20577"/>
          <ac:spMkLst>
            <pc:docMk/>
            <pc:sldMk cId="3721285324" sldId="274"/>
            <ac:spMk id="4" creationId="{00000000-0000-0000-0000-000000000000}"/>
          </ac:spMkLst>
        </pc:spChg>
      </pc:sldChg>
      <pc:sldChg chg="del modTransition">
        <pc:chgData name="Michelle Shew" userId="cfc74bc70bde1123" providerId="LiveId" clId="{A3CDCA67-CD10-4C02-B453-911C09165969}" dt="2019-08-22T02:27:49.701" v="3012" actId="2696"/>
        <pc:sldMkLst>
          <pc:docMk/>
          <pc:sldMk cId="3813020135" sldId="275"/>
        </pc:sldMkLst>
      </pc:sldChg>
      <pc:sldChg chg="modSp modTransition">
        <pc:chgData name="Michelle Shew" userId="cfc74bc70bde1123" providerId="LiveId" clId="{A3CDCA67-CD10-4C02-B453-911C09165969}" dt="2019-08-22T02:15:56.242" v="2373" actId="33524"/>
        <pc:sldMkLst>
          <pc:docMk/>
          <pc:sldMk cId="1744969081" sldId="276"/>
        </pc:sldMkLst>
        <pc:spChg chg="mod">
          <ac:chgData name="Michelle Shew" userId="cfc74bc70bde1123" providerId="LiveId" clId="{A3CDCA67-CD10-4C02-B453-911C09165969}" dt="2019-08-22T02:15:56.242" v="2373" actId="33524"/>
          <ac:spMkLst>
            <pc:docMk/>
            <pc:sldMk cId="1744969081" sldId="276"/>
            <ac:spMk id="4" creationId="{00000000-0000-0000-0000-000000000000}"/>
          </ac:spMkLst>
        </pc:spChg>
      </pc:sldChg>
      <pc:sldChg chg="addSp delSp modSp modTransition delAnim modAnim">
        <pc:chgData name="Michelle Shew" userId="cfc74bc70bde1123" providerId="LiveId" clId="{A3CDCA67-CD10-4C02-B453-911C09165969}" dt="2019-08-22T02:27:31.117" v="3011"/>
        <pc:sldMkLst>
          <pc:docMk/>
          <pc:sldMk cId="1664839925" sldId="277"/>
        </pc:sldMkLst>
        <pc:spChg chg="add">
          <ac:chgData name="Michelle Shew" userId="cfc74bc70bde1123" providerId="LiveId" clId="{A3CDCA67-CD10-4C02-B453-911C09165969}" dt="2019-08-22T02:27:31.117" v="3011"/>
          <ac:spMkLst>
            <pc:docMk/>
            <pc:sldMk cId="1664839925" sldId="277"/>
            <ac:spMk id="2" creationId="{CEE2C2D9-4CF9-40ED-8C7B-FA1B5DA3F126}"/>
          </ac:spMkLst>
        </pc:spChg>
        <pc:spChg chg="del mod">
          <ac:chgData name="Michelle Shew" userId="cfc74bc70bde1123" providerId="LiveId" clId="{A3CDCA67-CD10-4C02-B453-911C09165969}" dt="2019-08-22T02:27:29.729" v="3010"/>
          <ac:spMkLst>
            <pc:docMk/>
            <pc:sldMk cId="1664839925" sldId="277"/>
            <ac:spMk id="4" creationId="{00000000-0000-0000-0000-000000000000}"/>
          </ac:spMkLst>
        </pc:spChg>
        <pc:spChg chg="mod">
          <ac:chgData name="Michelle Shew" userId="cfc74bc70bde1123" providerId="LiveId" clId="{A3CDCA67-CD10-4C02-B453-911C09165969}" dt="2019-08-22T02:27:10.498" v="3007" actId="20577"/>
          <ac:spMkLst>
            <pc:docMk/>
            <pc:sldMk cId="1664839925" sldId="277"/>
            <ac:spMk id="5" creationId="{00000000-0000-0000-0000-000000000000}"/>
          </ac:spMkLst>
        </pc:spChg>
      </pc:sldChg>
      <pc:sldMasterChg chg="modTransition modSldLayout">
        <pc:chgData name="Michelle Shew" userId="cfc74bc70bde1123" providerId="LiveId" clId="{A3CDCA67-CD10-4C02-B453-911C09165969}" dt="2019-08-11T01:52:11.702" v="63"/>
        <pc:sldMasterMkLst>
          <pc:docMk/>
          <pc:sldMasterMk cId="0" sldId="2147483648"/>
        </pc:sldMasterMkLst>
        <pc:sldLayoutChg chg="modTransition">
          <pc:chgData name="Michelle Shew" userId="cfc74bc70bde1123" providerId="LiveId" clId="{A3CDCA67-CD10-4C02-B453-911C09165969}" dt="2019-08-11T01:52:11.702" v="63"/>
          <pc:sldLayoutMkLst>
            <pc:docMk/>
            <pc:sldMasterMk cId="0" sldId="2147483648"/>
            <pc:sldLayoutMk cId="0" sldId="2147483649"/>
          </pc:sldLayoutMkLst>
        </pc:sldLayoutChg>
        <pc:sldLayoutChg chg="modTransition">
          <pc:chgData name="Michelle Shew" userId="cfc74bc70bde1123" providerId="LiveId" clId="{A3CDCA67-CD10-4C02-B453-911C09165969}" dt="2019-08-11T01:52:11.702" v="63"/>
          <pc:sldLayoutMkLst>
            <pc:docMk/>
            <pc:sldMasterMk cId="0" sldId="2147483648"/>
            <pc:sldLayoutMk cId="0" sldId="2147483650"/>
          </pc:sldLayoutMkLst>
        </pc:sldLayoutChg>
        <pc:sldLayoutChg chg="modTransition">
          <pc:chgData name="Michelle Shew" userId="cfc74bc70bde1123" providerId="LiveId" clId="{A3CDCA67-CD10-4C02-B453-911C09165969}" dt="2019-08-11T01:52:11.702" v="63"/>
          <pc:sldLayoutMkLst>
            <pc:docMk/>
            <pc:sldMasterMk cId="0" sldId="2147483648"/>
            <pc:sldLayoutMk cId="0" sldId="2147483651"/>
          </pc:sldLayoutMkLst>
        </pc:sldLayoutChg>
        <pc:sldLayoutChg chg="modTransition">
          <pc:chgData name="Michelle Shew" userId="cfc74bc70bde1123" providerId="LiveId" clId="{A3CDCA67-CD10-4C02-B453-911C09165969}" dt="2019-08-11T01:52:11.702" v="63"/>
          <pc:sldLayoutMkLst>
            <pc:docMk/>
            <pc:sldMasterMk cId="0" sldId="2147483648"/>
            <pc:sldLayoutMk cId="0" sldId="2147483652"/>
          </pc:sldLayoutMkLst>
        </pc:sldLayoutChg>
        <pc:sldLayoutChg chg="modTransition">
          <pc:chgData name="Michelle Shew" userId="cfc74bc70bde1123" providerId="LiveId" clId="{A3CDCA67-CD10-4C02-B453-911C09165969}" dt="2019-08-11T01:52:11.702" v="63"/>
          <pc:sldLayoutMkLst>
            <pc:docMk/>
            <pc:sldMasterMk cId="0" sldId="2147483648"/>
            <pc:sldLayoutMk cId="0" sldId="2147483653"/>
          </pc:sldLayoutMkLst>
        </pc:sldLayoutChg>
        <pc:sldLayoutChg chg="modTransition">
          <pc:chgData name="Michelle Shew" userId="cfc74bc70bde1123" providerId="LiveId" clId="{A3CDCA67-CD10-4C02-B453-911C09165969}" dt="2019-08-11T01:52:11.702" v="63"/>
          <pc:sldLayoutMkLst>
            <pc:docMk/>
            <pc:sldMasterMk cId="0" sldId="2147483648"/>
            <pc:sldLayoutMk cId="0" sldId="2147483654"/>
          </pc:sldLayoutMkLst>
        </pc:sldLayoutChg>
        <pc:sldLayoutChg chg="modTransition">
          <pc:chgData name="Michelle Shew" userId="cfc74bc70bde1123" providerId="LiveId" clId="{A3CDCA67-CD10-4C02-B453-911C09165969}" dt="2019-08-11T01:52:11.702" v="63"/>
          <pc:sldLayoutMkLst>
            <pc:docMk/>
            <pc:sldMasterMk cId="0" sldId="2147483648"/>
            <pc:sldLayoutMk cId="0" sldId="2147483655"/>
          </pc:sldLayoutMkLst>
        </pc:sldLayoutChg>
        <pc:sldLayoutChg chg="modTransition">
          <pc:chgData name="Michelle Shew" userId="cfc74bc70bde1123" providerId="LiveId" clId="{A3CDCA67-CD10-4C02-B453-911C09165969}" dt="2019-08-11T01:52:11.702" v="63"/>
          <pc:sldLayoutMkLst>
            <pc:docMk/>
            <pc:sldMasterMk cId="0" sldId="2147483648"/>
            <pc:sldLayoutMk cId="0" sldId="2147483656"/>
          </pc:sldLayoutMkLst>
        </pc:sldLayoutChg>
        <pc:sldLayoutChg chg="modTransition">
          <pc:chgData name="Michelle Shew" userId="cfc74bc70bde1123" providerId="LiveId" clId="{A3CDCA67-CD10-4C02-B453-911C09165969}" dt="2019-08-11T01:52:11.702" v="63"/>
          <pc:sldLayoutMkLst>
            <pc:docMk/>
            <pc:sldMasterMk cId="0" sldId="2147483648"/>
            <pc:sldLayoutMk cId="0" sldId="2147483657"/>
          </pc:sldLayoutMkLst>
        </pc:sldLayoutChg>
        <pc:sldLayoutChg chg="modTransition">
          <pc:chgData name="Michelle Shew" userId="cfc74bc70bde1123" providerId="LiveId" clId="{A3CDCA67-CD10-4C02-B453-911C09165969}" dt="2019-08-11T01:52:11.702" v="63"/>
          <pc:sldLayoutMkLst>
            <pc:docMk/>
            <pc:sldMasterMk cId="0" sldId="2147483648"/>
            <pc:sldLayoutMk cId="0" sldId="2147483658"/>
          </pc:sldLayoutMkLst>
        </pc:sldLayoutChg>
        <pc:sldLayoutChg chg="modTransition">
          <pc:chgData name="Michelle Shew" userId="cfc74bc70bde1123" providerId="LiveId" clId="{A3CDCA67-CD10-4C02-B453-911C09165969}" dt="2019-08-11T01:52:11.702" v="63"/>
          <pc:sldLayoutMkLst>
            <pc:docMk/>
            <pc:sldMasterMk cId="0" sldId="2147483648"/>
            <pc:sldLayoutMk cId="0"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6C6B20A-2AE7-441D-9799-03483C26AEBC}" type="datetimeFigureOut">
              <a:rPr lang="en-US" smtClean="0"/>
              <a:t>8/20/2019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C6B20A-2AE7-441D-9799-03483C26AEBC}" type="datetimeFigureOut">
              <a:rPr lang="en-US" smtClean="0"/>
              <a:t>8/20/2019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C6B20A-2AE7-441D-9799-03483C26AEBC}" type="datetimeFigureOut">
              <a:rPr lang="en-US" smtClean="0"/>
              <a:t>8/20/2019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C6B20A-2AE7-441D-9799-03483C26AEBC}" type="datetimeFigureOut">
              <a:rPr lang="en-US" smtClean="0"/>
              <a:t>8/20/2019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C6B20A-2AE7-441D-9799-03483C26AEBC}" type="datetimeFigureOut">
              <a:rPr lang="en-US" smtClean="0"/>
              <a:t>8/20/2019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C6B20A-2AE7-441D-9799-03483C26AEBC}" type="datetimeFigureOut">
              <a:rPr lang="en-US" smtClean="0"/>
              <a:t>8/20/2019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6B20A-2AE7-441D-9799-03483C26AEBC}" type="datetimeFigureOut">
              <a:rPr lang="en-US" smtClean="0"/>
              <a:t>8/20/2019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C6B20A-2AE7-441D-9799-03483C26AEBC}" type="datetimeFigureOut">
              <a:rPr lang="en-US" smtClean="0"/>
              <a:t>8/20/2019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C6B20A-2AE7-441D-9799-03483C26AEBC}" type="datetimeFigureOut">
              <a:rPr lang="en-US" smtClean="0"/>
              <a:t>8/20/2019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C6B20A-2AE7-441D-9799-03483C26AEBC}" type="datetimeFigureOut">
              <a:rPr lang="en-US" smtClean="0"/>
              <a:t>8/20/2019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C6B20A-2AE7-441D-9799-03483C26AEBC}" type="datetimeFigureOut">
              <a:rPr lang="en-US" smtClean="0"/>
              <a:t>8/20/2019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CBB02-0D70-4168-8506-66951F5EAB2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6B20A-2AE7-441D-9799-03483C26AEBC}" type="datetimeFigureOut">
              <a:rPr lang="en-US" smtClean="0"/>
              <a:t>8/20/2019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9CBB02-0D70-4168-8506-66951F5EAB2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1143000"/>
            <a:ext cx="6314831" cy="1200329"/>
          </a:xfrm>
          <a:prstGeom prst="rect">
            <a:avLst/>
          </a:prstGeom>
          <a:noFill/>
        </p:spPr>
        <p:txBody>
          <a:bodyPr wrap="square" lIns="91440" tIns="45720" rIns="91440" bIns="45720">
            <a:spAutoFit/>
          </a:bodyPr>
          <a:lstStyle/>
          <a:p>
            <a:pPr algn="ctr"/>
            <a:r>
              <a:rPr lang="en-US" sz="7200" cap="none" spc="0" dirty="0">
                <a:ln w="38100">
                  <a:noFill/>
                  <a:prstDash val="solid"/>
                </a:ln>
                <a:latin typeface="KG Summer Storm Smooth" panose="02000000000000000000" pitchFamily="2" charset="0"/>
                <a:ea typeface="HelloScarecrow" panose="02000603000000000000" pitchFamily="2" charset="0"/>
              </a:rPr>
              <a:t>Welcome</a:t>
            </a:r>
          </a:p>
        </p:txBody>
      </p:sp>
      <p:sp>
        <p:nvSpPr>
          <p:cNvPr id="3" name="Rectangle 2"/>
          <p:cNvSpPr/>
          <p:nvPr/>
        </p:nvSpPr>
        <p:spPr>
          <a:xfrm>
            <a:off x="0" y="2771864"/>
            <a:ext cx="6629400" cy="1015663"/>
          </a:xfrm>
          <a:prstGeom prst="rect">
            <a:avLst/>
          </a:prstGeom>
          <a:noFill/>
        </p:spPr>
        <p:txBody>
          <a:bodyPr wrap="square" lIns="91440" tIns="45720" rIns="91440" bIns="45720">
            <a:spAutoFit/>
          </a:bodyPr>
          <a:lstStyle/>
          <a:p>
            <a:pPr algn="ctr"/>
            <a:r>
              <a:rPr lang="en-US" sz="6000" cap="none" spc="0" dirty="0">
                <a:ln w="38100">
                  <a:solidFill>
                    <a:sysClr val="windowText" lastClr="000000"/>
                  </a:solidFill>
                  <a:prstDash val="solid"/>
                </a:ln>
                <a:latin typeface="KG Miss Kindergarten" panose="02000000000000000000" pitchFamily="2" charset="0"/>
              </a:rPr>
              <a:t>Mrs. </a:t>
            </a:r>
            <a:r>
              <a:rPr lang="en-US" sz="6000" dirty="0" err="1">
                <a:ln w="38100">
                  <a:solidFill>
                    <a:sysClr val="windowText" lastClr="000000"/>
                  </a:solidFill>
                  <a:prstDash val="solid"/>
                </a:ln>
                <a:latin typeface="KG Miss Kindergarten" panose="02000000000000000000" pitchFamily="2" charset="0"/>
              </a:rPr>
              <a:t>Shew’s</a:t>
            </a:r>
            <a:r>
              <a:rPr lang="en-US" sz="6000" cap="none" spc="0" dirty="0">
                <a:ln w="38100">
                  <a:solidFill>
                    <a:sysClr val="windowText" lastClr="000000"/>
                  </a:solidFill>
                  <a:prstDash val="solid"/>
                </a:ln>
                <a:latin typeface="KG Miss Kindergarten" panose="02000000000000000000" pitchFamily="2" charset="0"/>
              </a:rPr>
              <a:t> </a:t>
            </a:r>
          </a:p>
        </p:txBody>
      </p:sp>
      <p:sp>
        <p:nvSpPr>
          <p:cNvPr id="4" name="Rectangle 3"/>
          <p:cNvSpPr/>
          <p:nvPr/>
        </p:nvSpPr>
        <p:spPr>
          <a:xfrm>
            <a:off x="1295400" y="4419600"/>
            <a:ext cx="4495800" cy="1015663"/>
          </a:xfrm>
          <a:prstGeom prst="rect">
            <a:avLst/>
          </a:prstGeom>
          <a:noFill/>
        </p:spPr>
        <p:txBody>
          <a:bodyPr wrap="square" lIns="91440" tIns="45720" rIns="91440" bIns="45720">
            <a:spAutoFit/>
          </a:bodyPr>
          <a:lstStyle/>
          <a:p>
            <a:pPr algn="ctr"/>
            <a:r>
              <a:rPr lang="en-US" sz="6000" cap="none" spc="0" dirty="0">
                <a:ln w="38100">
                  <a:solidFill>
                    <a:sysClr val="windowText" lastClr="000000"/>
                  </a:solidFill>
                  <a:prstDash val="solid"/>
                </a:ln>
                <a:solidFill>
                  <a:srgbClr val="F6E308"/>
                </a:solidFill>
                <a:latin typeface="KG Next to Me Solid" panose="02000507000000020004" pitchFamily="2" charset="0"/>
              </a:rPr>
              <a:t>2019-2020</a:t>
            </a:r>
          </a:p>
        </p:txBody>
      </p:sp>
      <p:sp>
        <p:nvSpPr>
          <p:cNvPr id="5" name="Rectangle 4"/>
          <p:cNvSpPr/>
          <p:nvPr/>
        </p:nvSpPr>
        <p:spPr>
          <a:xfrm>
            <a:off x="-152400" y="3505200"/>
            <a:ext cx="6629400" cy="1015663"/>
          </a:xfrm>
          <a:prstGeom prst="rect">
            <a:avLst/>
          </a:prstGeom>
          <a:noFill/>
        </p:spPr>
        <p:txBody>
          <a:bodyPr wrap="square" lIns="91440" tIns="45720" rIns="91440" bIns="45720">
            <a:spAutoFit/>
          </a:bodyPr>
          <a:lstStyle/>
          <a:p>
            <a:pPr algn="ctr"/>
            <a:r>
              <a:rPr lang="en-US" sz="6000" cap="none" spc="0" dirty="0">
                <a:ln w="38100">
                  <a:solidFill>
                    <a:sysClr val="windowText" lastClr="000000"/>
                  </a:solidFill>
                  <a:prstDash val="solid"/>
                </a:ln>
                <a:latin typeface="KG Miss Kindergarten" panose="02000000000000000000" pitchFamily="2" charset="0"/>
              </a:rPr>
              <a:t>Classroom</a:t>
            </a:r>
          </a:p>
        </p:txBody>
      </p:sp>
    </p:spTree>
    <p:extLst>
      <p:ext uri="{BB962C8B-B14F-4D97-AF65-F5344CB8AC3E}">
        <p14:creationId xmlns:p14="http://schemas.microsoft.com/office/powerpoint/2010/main" val="307094552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250"/>
                            </p:stCondLst>
                            <p:childTnLst>
                              <p:par>
                                <p:cTn id="18" presetID="16" presetClass="entr" presetSubtype="21" fill="hold" grpId="0" nodeType="afterEffect" nodePh="1">
                                  <p:stCondLst>
                                    <p:cond delay="0"/>
                                  </p:stCondLst>
                                  <p:endCondLst>
                                    <p:cond evt="begin" delay="0">
                                      <p:tn val="18"/>
                                    </p:cond>
                                  </p:end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52600"/>
            <a:ext cx="8458200" cy="4401205"/>
          </a:xfrm>
          <a:prstGeom prst="rect">
            <a:avLst/>
          </a:prstGeom>
          <a:noFill/>
        </p:spPr>
        <p:txBody>
          <a:bodyPr wrap="square" lIns="91440" tIns="45720" rIns="91440" bIns="45720">
            <a:spAutoFit/>
          </a:bodyPr>
          <a:lstStyle/>
          <a:p>
            <a:pPr algn="ctr"/>
            <a:r>
              <a:rPr lang="en-US" sz="2800" dirty="0">
                <a:ln w="38100">
                  <a:noFill/>
                  <a:prstDash val="solid"/>
                </a:ln>
                <a:latin typeface="KG A Teeny Tiny Font" pitchFamily="2" charset="0"/>
              </a:rPr>
              <a:t>         My name is Mrs. Shew.  I am very excited to be your child’s 2</a:t>
            </a:r>
            <a:r>
              <a:rPr lang="en-US" sz="2800" baseline="30000" dirty="0">
                <a:ln w="38100">
                  <a:noFill/>
                  <a:prstDash val="solid"/>
                </a:ln>
                <a:latin typeface="KG A Teeny Tiny Font" pitchFamily="2" charset="0"/>
              </a:rPr>
              <a:t>nd</a:t>
            </a:r>
            <a:r>
              <a:rPr lang="en-US" sz="2800" dirty="0">
                <a:ln w="38100">
                  <a:noFill/>
                  <a:prstDash val="solid"/>
                </a:ln>
                <a:latin typeface="KG A Teeny Tiny Font" pitchFamily="2" charset="0"/>
              </a:rPr>
              <a:t> Grade teacher this year. </a:t>
            </a:r>
          </a:p>
          <a:p>
            <a:pPr algn="ctr"/>
            <a:r>
              <a:rPr lang="en-US" sz="2800" dirty="0">
                <a:ln w="38100">
                  <a:noFill/>
                  <a:prstDash val="solid"/>
                </a:ln>
                <a:latin typeface="KG A Teeny Tiny Font" pitchFamily="2" charset="0"/>
              </a:rPr>
              <a:t>Previously, I taught 3</a:t>
            </a:r>
            <a:r>
              <a:rPr lang="en-US" sz="2800" baseline="30000" dirty="0">
                <a:ln w="38100">
                  <a:noFill/>
                  <a:prstDash val="solid"/>
                </a:ln>
                <a:latin typeface="KG A Teeny Tiny Font" pitchFamily="2" charset="0"/>
              </a:rPr>
              <a:t>rd</a:t>
            </a:r>
            <a:r>
              <a:rPr lang="en-US" sz="2800" dirty="0">
                <a:ln w="38100">
                  <a:noFill/>
                  <a:prstDash val="solid"/>
                </a:ln>
                <a:latin typeface="KG A Teeny Tiny Font" pitchFamily="2" charset="0"/>
              </a:rPr>
              <a:t> grade for 4 years and</a:t>
            </a:r>
          </a:p>
          <a:p>
            <a:pPr algn="ctr"/>
            <a:r>
              <a:rPr lang="en-US" sz="2800" cap="none" spc="0" dirty="0">
                <a:ln w="38100">
                  <a:noFill/>
                  <a:prstDash val="solid"/>
                </a:ln>
                <a:latin typeface="KG A Teeny Tiny Font" pitchFamily="2" charset="0"/>
              </a:rPr>
              <a:t>before that I taught 1</a:t>
            </a:r>
            <a:r>
              <a:rPr lang="en-US" sz="2800" cap="none" spc="0" baseline="30000" dirty="0">
                <a:ln w="38100">
                  <a:noFill/>
                  <a:prstDash val="solid"/>
                </a:ln>
                <a:latin typeface="KG A Teeny Tiny Font" pitchFamily="2" charset="0"/>
              </a:rPr>
              <a:t>st</a:t>
            </a:r>
            <a:r>
              <a:rPr lang="en-US" sz="2800" cap="none" spc="0" dirty="0">
                <a:ln w="38100">
                  <a:noFill/>
                  <a:prstDash val="solid"/>
                </a:ln>
                <a:latin typeface="KG A Teeny Tiny Font" pitchFamily="2" charset="0"/>
              </a:rPr>
              <a:t> grade for 6 years.</a:t>
            </a:r>
          </a:p>
          <a:p>
            <a:pPr algn="ctr"/>
            <a:r>
              <a:rPr lang="en-US" sz="2800" dirty="0">
                <a:ln w="38100">
                  <a:noFill/>
                  <a:prstDash val="solid"/>
                </a:ln>
                <a:latin typeface="KG A Teeny Tiny Font" pitchFamily="2" charset="0"/>
              </a:rPr>
              <a:t>I am married with three daughters. </a:t>
            </a:r>
          </a:p>
          <a:p>
            <a:pPr algn="ctr"/>
            <a:r>
              <a:rPr lang="en-US" sz="2800" cap="none" spc="0" dirty="0">
                <a:ln w="38100">
                  <a:noFill/>
                  <a:prstDash val="solid"/>
                </a:ln>
                <a:latin typeface="KG A Teeny Tiny Font" pitchFamily="2" charset="0"/>
              </a:rPr>
              <a:t>My favorite color is aqua.</a:t>
            </a:r>
          </a:p>
          <a:p>
            <a:pPr algn="ctr"/>
            <a:r>
              <a:rPr lang="en-US" sz="2800" dirty="0">
                <a:ln w="38100">
                  <a:noFill/>
                  <a:prstDash val="solid"/>
                </a:ln>
                <a:latin typeface="KG A Teeny Tiny Font" pitchFamily="2" charset="0"/>
              </a:rPr>
              <a:t>My favorite book is “Charlotte’s Web.”</a:t>
            </a:r>
            <a:r>
              <a:rPr lang="en-US" sz="2800" cap="none" spc="0" dirty="0">
                <a:ln w="38100">
                  <a:noFill/>
                  <a:prstDash val="solid"/>
                </a:ln>
                <a:latin typeface="KG A Teeny Tiny Font" pitchFamily="2" charset="0"/>
              </a:rPr>
              <a:t> </a:t>
            </a:r>
          </a:p>
          <a:p>
            <a:pPr algn="ctr"/>
            <a:r>
              <a:rPr lang="en-US" sz="2800" dirty="0">
                <a:ln w="38100">
                  <a:noFill/>
                  <a:prstDash val="solid"/>
                </a:ln>
                <a:latin typeface="KG A Teeny Tiny Font" pitchFamily="2" charset="0"/>
              </a:rPr>
              <a:t>My favorite candy is Reese Cups.</a:t>
            </a:r>
          </a:p>
          <a:p>
            <a:pPr algn="ctr"/>
            <a:r>
              <a:rPr lang="en-US" sz="2800" cap="none" spc="0" dirty="0">
                <a:ln w="38100">
                  <a:noFill/>
                  <a:prstDash val="solid"/>
                </a:ln>
                <a:latin typeface="KG A Teeny Tiny Font" pitchFamily="2" charset="0"/>
              </a:rPr>
              <a:t>My favorite food is pizza.</a:t>
            </a:r>
          </a:p>
          <a:p>
            <a:pPr algn="ctr"/>
            <a:r>
              <a:rPr lang="en-US" sz="2800" dirty="0">
                <a:ln w="38100">
                  <a:noFill/>
                  <a:prstDash val="solid"/>
                </a:ln>
                <a:latin typeface="KG A Teeny Tiny Font" pitchFamily="2" charset="0"/>
              </a:rPr>
              <a:t>My hobbies include baking and camping.</a:t>
            </a:r>
            <a:r>
              <a:rPr lang="en-US" sz="2800" cap="none" spc="0" dirty="0">
                <a:ln w="38100">
                  <a:noFill/>
                  <a:prstDash val="solid"/>
                </a:ln>
                <a:latin typeface="KG A Teeny Tiny Font" pitchFamily="2" charset="0"/>
              </a:rPr>
              <a:t> </a:t>
            </a:r>
          </a:p>
        </p:txBody>
      </p:sp>
      <p:sp>
        <p:nvSpPr>
          <p:cNvPr id="7" name="Rectangle 6"/>
          <p:cNvSpPr/>
          <p:nvPr/>
        </p:nvSpPr>
        <p:spPr>
          <a:xfrm>
            <a:off x="533400" y="762000"/>
            <a:ext cx="8458200" cy="861774"/>
          </a:xfrm>
          <a:prstGeom prst="rect">
            <a:avLst/>
          </a:prstGeom>
          <a:noFill/>
        </p:spPr>
        <p:txBody>
          <a:bodyPr wrap="square" lIns="91440" tIns="45720" rIns="91440" bIns="45720">
            <a:spAutoFit/>
          </a:bodyPr>
          <a:lstStyle/>
          <a:p>
            <a:pPr algn="ctr"/>
            <a:r>
              <a:rPr lang="en-US" sz="5000" cap="none" spc="0" dirty="0">
                <a:ln w="38100">
                  <a:noFill/>
                  <a:prstDash val="solid"/>
                </a:ln>
                <a:latin typeface="KG Summer Storm Smooth" panose="02000000000000000000" pitchFamily="2" charset="0"/>
                <a:ea typeface="HelloScarecrow" panose="02000603000000000000" pitchFamily="2" charset="0"/>
              </a:rPr>
              <a:t>Meet the Teacher</a:t>
            </a:r>
          </a:p>
        </p:txBody>
      </p:sp>
    </p:spTree>
    <p:extLst>
      <p:ext uri="{BB962C8B-B14F-4D97-AF65-F5344CB8AC3E}">
        <p14:creationId xmlns:p14="http://schemas.microsoft.com/office/powerpoint/2010/main" val="4132743555"/>
      </p:ext>
    </p:extLst>
  </p:cSld>
  <p:clrMapOvr>
    <a:masterClrMapping/>
  </p:clrMapOvr>
  <mc:AlternateContent xmlns:mc="http://schemas.openxmlformats.org/markup-compatibility/2006">
    <mc:Choice xmlns:p14="http://schemas.microsoft.com/office/powerpoint/2010/main" Requires="p14">
      <p:transition spd="slow" p14:dur="1250" advClick="0" advTm="12000"/>
    </mc:Choice>
    <mc:Fallback>
      <p:transition spd="slow" advClick="0" advTm="1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1600200"/>
            <a:ext cx="8382000" cy="5324535"/>
          </a:xfrm>
          <a:prstGeom prst="rect">
            <a:avLst/>
          </a:prstGeom>
          <a:noFill/>
        </p:spPr>
        <p:txBody>
          <a:bodyPr wrap="square" lIns="91440" tIns="45720" rIns="91440" bIns="45720">
            <a:spAutoFit/>
          </a:bodyPr>
          <a:lstStyle/>
          <a:p>
            <a:pPr marL="457200" indent="-457200" algn="ctr">
              <a:buFont typeface="Arial" panose="020B0604020202020204" pitchFamily="34" charset="0"/>
              <a:buChar char="•"/>
            </a:pPr>
            <a:r>
              <a:rPr lang="en-US" sz="2400" cap="none" spc="0" dirty="0">
                <a:ln w="38100">
                  <a:noFill/>
                  <a:prstDash val="solid"/>
                </a:ln>
                <a:latin typeface="KG A Teeny Tiny Font" pitchFamily="2" charset="0"/>
              </a:rPr>
              <a:t>Students will report directly to the gym after breakfast or until going to class.</a:t>
            </a:r>
          </a:p>
          <a:p>
            <a:pPr algn="ctr"/>
            <a:endParaRPr lang="en-US" sz="2400" cap="none" spc="0" dirty="0">
              <a:ln w="38100">
                <a:noFill/>
                <a:prstDash val="solid"/>
              </a:ln>
              <a:latin typeface="KG A Teeny Tiny Font" pitchFamily="2" charset="0"/>
            </a:endParaRPr>
          </a:p>
          <a:p>
            <a:pPr marL="457200" indent="-457200" algn="ctr">
              <a:buFont typeface="Arial" panose="020B0604020202020204" pitchFamily="34" charset="0"/>
              <a:buChar char="•"/>
            </a:pPr>
            <a:r>
              <a:rPr lang="en-US" sz="2400" dirty="0">
                <a:ln w="38100">
                  <a:noFill/>
                  <a:prstDash val="solid"/>
                </a:ln>
                <a:latin typeface="KG A Teeny Tiny Font" pitchFamily="2" charset="0"/>
              </a:rPr>
              <a:t>Enter the classroom quietly, unpack</a:t>
            </a:r>
          </a:p>
          <a:p>
            <a:pPr algn="ctr"/>
            <a:r>
              <a:rPr lang="en-US" sz="2400" dirty="0">
                <a:ln w="38100">
                  <a:noFill/>
                  <a:prstDash val="solid"/>
                </a:ln>
                <a:latin typeface="KG A Teeny Tiny Font" pitchFamily="2" charset="0"/>
              </a:rPr>
              <a:t>your bookbag, place bag in the closet</a:t>
            </a:r>
          </a:p>
          <a:p>
            <a:pPr algn="ctr"/>
            <a:endParaRPr lang="en-US" sz="2400" dirty="0">
              <a:ln w="38100">
                <a:noFill/>
                <a:prstDash val="solid"/>
              </a:ln>
              <a:latin typeface="KG A Teeny Tiny Font" pitchFamily="2" charset="0"/>
            </a:endParaRPr>
          </a:p>
          <a:p>
            <a:pPr marL="342900" indent="-342900" algn="ctr">
              <a:buFont typeface="Arial" panose="020B0604020202020204" pitchFamily="34" charset="0"/>
              <a:buChar char="•"/>
            </a:pPr>
            <a:r>
              <a:rPr lang="en-US" sz="2400" dirty="0">
                <a:ln w="38100">
                  <a:noFill/>
                  <a:prstDash val="solid"/>
                </a:ln>
                <a:latin typeface="KG A Teeny Tiny Font" pitchFamily="2" charset="0"/>
              </a:rPr>
              <a:t>Go to your desk immediately</a:t>
            </a:r>
          </a:p>
          <a:p>
            <a:pPr algn="ctr"/>
            <a:endParaRPr lang="en-US" sz="2400" dirty="0">
              <a:ln w="38100">
                <a:noFill/>
                <a:prstDash val="solid"/>
              </a:ln>
              <a:latin typeface="KG A Teeny Tiny Font" pitchFamily="2" charset="0"/>
            </a:endParaRPr>
          </a:p>
          <a:p>
            <a:pPr marL="342900" indent="-342900" algn="ctr">
              <a:buFont typeface="Arial" panose="020B0604020202020204" pitchFamily="34" charset="0"/>
              <a:buChar char="•"/>
            </a:pPr>
            <a:r>
              <a:rPr lang="en-US" sz="2400" dirty="0">
                <a:ln w="38100">
                  <a:noFill/>
                  <a:prstDash val="solid"/>
                </a:ln>
                <a:latin typeface="KG A Teeny Tiny Font" pitchFamily="2" charset="0"/>
              </a:rPr>
              <a:t>Everyday look at the whiteboard </a:t>
            </a:r>
          </a:p>
          <a:p>
            <a:pPr algn="ctr"/>
            <a:r>
              <a:rPr lang="en-US" sz="2400" dirty="0">
                <a:ln w="38100">
                  <a:noFill/>
                  <a:prstDash val="solid"/>
                </a:ln>
                <a:latin typeface="KG A Teeny Tiny Font" pitchFamily="2" charset="0"/>
              </a:rPr>
              <a:t>for directions of what </a:t>
            </a:r>
          </a:p>
          <a:p>
            <a:pPr algn="ctr"/>
            <a:r>
              <a:rPr lang="en-US" sz="2400" dirty="0">
                <a:ln w="38100">
                  <a:noFill/>
                  <a:prstDash val="solid"/>
                </a:ln>
                <a:latin typeface="KG A Teeny Tiny Font" pitchFamily="2" charset="0"/>
              </a:rPr>
              <a:t>assignment you need to work on</a:t>
            </a:r>
          </a:p>
          <a:p>
            <a:pPr algn="ctr"/>
            <a:r>
              <a:rPr lang="en-US" sz="2400" dirty="0">
                <a:ln w="38100">
                  <a:noFill/>
                  <a:prstDash val="solid"/>
                </a:ln>
                <a:latin typeface="KG A Teeny Tiny Font" pitchFamily="2" charset="0"/>
              </a:rPr>
              <a:t> </a:t>
            </a:r>
          </a:p>
          <a:p>
            <a:pPr marL="342900" indent="-342900" algn="ctr">
              <a:buFont typeface="Arial" panose="020B0604020202020204" pitchFamily="34" charset="0"/>
              <a:buChar char="•"/>
            </a:pPr>
            <a:endParaRPr lang="en-US" sz="2400" dirty="0">
              <a:ln w="38100">
                <a:noFill/>
                <a:prstDash val="solid"/>
              </a:ln>
              <a:latin typeface="KG A Teeny Tiny Font" pitchFamily="2" charset="0"/>
            </a:endParaRPr>
          </a:p>
          <a:p>
            <a:pPr marL="457200" indent="-457200" algn="ctr">
              <a:buFont typeface="Arial" panose="020B0604020202020204" pitchFamily="34" charset="0"/>
              <a:buChar char="•"/>
            </a:pPr>
            <a:endParaRPr lang="en-US" sz="2800" dirty="0">
              <a:ln w="38100">
                <a:noFill/>
                <a:prstDash val="solid"/>
              </a:ln>
              <a:latin typeface="KG A Teeny Tiny Font" pitchFamily="2" charset="0"/>
            </a:endParaRPr>
          </a:p>
        </p:txBody>
      </p:sp>
      <p:sp>
        <p:nvSpPr>
          <p:cNvPr id="7" name="Rectangle 6"/>
          <p:cNvSpPr/>
          <p:nvPr/>
        </p:nvSpPr>
        <p:spPr>
          <a:xfrm>
            <a:off x="533400" y="762000"/>
            <a:ext cx="8077200" cy="923330"/>
          </a:xfrm>
          <a:prstGeom prst="rect">
            <a:avLst/>
          </a:prstGeom>
          <a:noFill/>
        </p:spPr>
        <p:txBody>
          <a:bodyPr wrap="square" lIns="91440" tIns="45720" rIns="91440" bIns="45720">
            <a:spAutoFit/>
          </a:bodyPr>
          <a:lstStyle/>
          <a:p>
            <a:pPr algn="ctr"/>
            <a:r>
              <a:rPr lang="en-US" sz="5400" cap="none" spc="0" dirty="0">
                <a:ln w="38100">
                  <a:noFill/>
                  <a:prstDash val="solid"/>
                </a:ln>
                <a:latin typeface="KG Summer Storm Smooth" panose="02000000000000000000" pitchFamily="2" charset="0"/>
                <a:ea typeface="HelloScarecrow" panose="02000603000000000000" pitchFamily="2" charset="0"/>
              </a:rPr>
              <a:t>Morning Arrival</a:t>
            </a:r>
          </a:p>
        </p:txBody>
      </p:sp>
    </p:spTree>
    <p:extLst>
      <p:ext uri="{BB962C8B-B14F-4D97-AF65-F5344CB8AC3E}">
        <p14:creationId xmlns:p14="http://schemas.microsoft.com/office/powerpoint/2010/main" val="38867328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1915180"/>
            <a:ext cx="8458200" cy="4093428"/>
          </a:xfrm>
          <a:prstGeom prst="rect">
            <a:avLst/>
          </a:prstGeom>
          <a:noFill/>
        </p:spPr>
        <p:txBody>
          <a:bodyPr wrap="square" lIns="91440" tIns="45720" rIns="91440" bIns="45720">
            <a:spAutoFit/>
          </a:bodyPr>
          <a:lstStyle/>
          <a:p>
            <a:pPr marL="457200" indent="-457200" algn="ctr">
              <a:buFont typeface="Arial" panose="020B0604020202020204" pitchFamily="34" charset="0"/>
              <a:buChar char="•"/>
            </a:pPr>
            <a:r>
              <a:rPr lang="en-US" sz="2000" dirty="0"/>
              <a:t>Represent and solve problems</a:t>
            </a:r>
          </a:p>
          <a:p>
            <a:pPr marL="457200" indent="-457200" algn="ctr">
              <a:buFont typeface="Arial" panose="020B0604020202020204" pitchFamily="34" charset="0"/>
              <a:buChar char="•"/>
            </a:pPr>
            <a:r>
              <a:rPr lang="en-US" sz="2000" dirty="0"/>
              <a:t>Demonstrate fluency with addition and subtraction</a:t>
            </a:r>
          </a:p>
          <a:p>
            <a:pPr marL="457200" indent="-457200" algn="ctr">
              <a:buFont typeface="Arial" panose="020B0604020202020204" pitchFamily="34" charset="0"/>
              <a:buChar char="•"/>
            </a:pPr>
            <a:r>
              <a:rPr lang="en-US" sz="2000" dirty="0"/>
              <a:t>Work with equal groups </a:t>
            </a:r>
          </a:p>
          <a:p>
            <a:pPr marL="457200" indent="-457200" algn="ctr">
              <a:buFont typeface="Arial" panose="020B0604020202020204" pitchFamily="34" charset="0"/>
              <a:buChar char="•"/>
            </a:pPr>
            <a:r>
              <a:rPr lang="en-US" sz="2000" dirty="0"/>
              <a:t>Understand place value</a:t>
            </a:r>
          </a:p>
          <a:p>
            <a:pPr marL="457200" indent="-457200" algn="ctr">
              <a:buFont typeface="Arial" panose="020B0604020202020204" pitchFamily="34" charset="0"/>
              <a:buChar char="•"/>
            </a:pPr>
            <a:r>
              <a:rPr lang="en-US" sz="2000" dirty="0"/>
              <a:t>Count within 1,000; skip-count by 5s, 10s, and 100s</a:t>
            </a:r>
          </a:p>
          <a:p>
            <a:pPr marL="457200" indent="-457200" algn="ctr">
              <a:buFont typeface="Arial" panose="020B0604020202020204" pitchFamily="34" charset="0"/>
              <a:buChar char="•"/>
            </a:pPr>
            <a:r>
              <a:rPr lang="en-US" sz="2000" dirty="0"/>
              <a:t>Read and write numbers, within 1,000, using base-ten numerals, number names, and expanded form</a:t>
            </a:r>
          </a:p>
          <a:p>
            <a:pPr marL="457200" indent="-457200" algn="ctr">
              <a:buFont typeface="Arial" panose="020B0604020202020204" pitchFamily="34" charset="0"/>
              <a:buChar char="•"/>
            </a:pPr>
            <a:r>
              <a:rPr lang="en-US" sz="2000" dirty="0"/>
              <a:t>Compare two three-digit numbers</a:t>
            </a:r>
          </a:p>
          <a:p>
            <a:pPr marL="457200" indent="-457200" algn="ctr">
              <a:buFont typeface="Arial" panose="020B0604020202020204" pitchFamily="34" charset="0"/>
              <a:buChar char="•"/>
            </a:pPr>
            <a:r>
              <a:rPr lang="en-US" sz="2000" dirty="0"/>
              <a:t>Add and subtract, within 1,000</a:t>
            </a:r>
          </a:p>
          <a:p>
            <a:pPr marL="457200" indent="-457200" algn="ctr">
              <a:buFont typeface="Arial" panose="020B0604020202020204" pitchFamily="34" charset="0"/>
              <a:buChar char="•"/>
            </a:pPr>
            <a:r>
              <a:rPr lang="en-US" sz="2000" dirty="0"/>
              <a:t>Measure and estimate lengths</a:t>
            </a:r>
          </a:p>
          <a:p>
            <a:pPr marL="457200" indent="-457200" algn="ctr">
              <a:buFont typeface="Arial" panose="020B0604020202020204" pitchFamily="34" charset="0"/>
              <a:buChar char="•"/>
            </a:pPr>
            <a:r>
              <a:rPr lang="en-US" sz="2000" dirty="0"/>
              <a:t>Build understanding of time and money</a:t>
            </a:r>
          </a:p>
          <a:p>
            <a:pPr marL="457200" indent="-457200" algn="ctr">
              <a:buFont typeface="Arial" panose="020B0604020202020204" pitchFamily="34" charset="0"/>
              <a:buChar char="•"/>
            </a:pPr>
            <a:r>
              <a:rPr lang="en-US" sz="2000" dirty="0"/>
              <a:t>Represent and interpret data</a:t>
            </a:r>
          </a:p>
          <a:p>
            <a:pPr marL="457200" indent="-457200" algn="ctr">
              <a:buFont typeface="Arial" panose="020B0604020202020204" pitchFamily="34" charset="0"/>
              <a:buChar char="•"/>
            </a:pPr>
            <a:r>
              <a:rPr lang="en-US" sz="2000" dirty="0"/>
              <a:t>Reason with shapes and their attributes</a:t>
            </a:r>
            <a:endParaRPr lang="en-US" sz="2000" dirty="0">
              <a:ln w="38100">
                <a:noFill/>
                <a:prstDash val="solid"/>
              </a:ln>
              <a:latin typeface="KG A Teeny Tiny Font" pitchFamily="2" charset="0"/>
            </a:endParaRPr>
          </a:p>
        </p:txBody>
      </p:sp>
      <p:sp>
        <p:nvSpPr>
          <p:cNvPr id="4" name="Rectangle 3"/>
          <p:cNvSpPr/>
          <p:nvPr/>
        </p:nvSpPr>
        <p:spPr>
          <a:xfrm>
            <a:off x="533400" y="735687"/>
            <a:ext cx="8001000" cy="1323439"/>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Math</a:t>
            </a:r>
          </a:p>
        </p:txBody>
      </p:sp>
    </p:spTree>
    <p:extLst>
      <p:ext uri="{BB962C8B-B14F-4D97-AF65-F5344CB8AC3E}">
        <p14:creationId xmlns:p14="http://schemas.microsoft.com/office/powerpoint/2010/main" val="287003027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735687"/>
            <a:ext cx="8001000" cy="1323439"/>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Reading</a:t>
            </a:r>
          </a:p>
        </p:txBody>
      </p:sp>
      <p:sp>
        <p:nvSpPr>
          <p:cNvPr id="2" name="Rectangle 1">
            <a:extLst>
              <a:ext uri="{FF2B5EF4-FFF2-40B4-BE49-F238E27FC236}">
                <a16:creationId xmlns:a16="http://schemas.microsoft.com/office/drawing/2014/main" id="{A4820A70-B3A4-4CBE-8272-1C3FAC2FC6CE}"/>
              </a:ext>
            </a:extLst>
          </p:cNvPr>
          <p:cNvSpPr/>
          <p:nvPr/>
        </p:nvSpPr>
        <p:spPr>
          <a:xfrm>
            <a:off x="685800" y="1752600"/>
            <a:ext cx="4572000" cy="2031325"/>
          </a:xfrm>
          <a:prstGeom prst="rect">
            <a:avLst/>
          </a:prstGeom>
        </p:spPr>
        <p:txBody>
          <a:bodyPr>
            <a:spAutoFit/>
          </a:bodyPr>
          <a:lstStyle/>
          <a:p>
            <a:pPr marL="285750" indent="-285750">
              <a:buFont typeface="Arial" panose="020B0604020202020204" pitchFamily="34" charset="0"/>
              <a:buChar char="•"/>
            </a:pPr>
            <a:r>
              <a:rPr lang="en-US" dirty="0"/>
              <a:t>Ask and answer such questions as who, what, where, when, why, and how to demonstrate understanding of key details in a text.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
        <p:nvSpPr>
          <p:cNvPr id="3" name="Rectangle 2">
            <a:extLst>
              <a:ext uri="{FF2B5EF4-FFF2-40B4-BE49-F238E27FC236}">
                <a16:creationId xmlns:a16="http://schemas.microsoft.com/office/drawing/2014/main" id="{BD9820EA-567E-4080-9F27-B5D281D7460F}"/>
              </a:ext>
            </a:extLst>
          </p:cNvPr>
          <p:cNvSpPr/>
          <p:nvPr/>
        </p:nvSpPr>
        <p:spPr>
          <a:xfrm>
            <a:off x="593324" y="3047091"/>
            <a:ext cx="4314964" cy="369332"/>
          </a:xfrm>
          <a:prstGeom prst="rect">
            <a:avLst/>
          </a:prstGeom>
        </p:spPr>
        <p:txBody>
          <a:bodyPr wrap="none">
            <a:spAutoFit/>
          </a:bodyPr>
          <a:lstStyle/>
          <a:p>
            <a:pPr marL="285750" indent="-285750">
              <a:buFont typeface="Arial" panose="020B0604020202020204" pitchFamily="34" charset="0"/>
              <a:buChar char="•"/>
            </a:pPr>
            <a:r>
              <a:rPr lang="en-US" dirty="0"/>
              <a:t>fables and folktales from diverse cultures</a:t>
            </a:r>
          </a:p>
        </p:txBody>
      </p:sp>
      <p:sp>
        <p:nvSpPr>
          <p:cNvPr id="5" name="Rectangle 4">
            <a:extLst>
              <a:ext uri="{FF2B5EF4-FFF2-40B4-BE49-F238E27FC236}">
                <a16:creationId xmlns:a16="http://schemas.microsoft.com/office/drawing/2014/main" id="{380FA007-E245-4D34-9D75-90014C309811}"/>
              </a:ext>
            </a:extLst>
          </p:cNvPr>
          <p:cNvSpPr/>
          <p:nvPr/>
        </p:nvSpPr>
        <p:spPr>
          <a:xfrm>
            <a:off x="546717" y="3606042"/>
            <a:ext cx="4572000" cy="646331"/>
          </a:xfrm>
          <a:prstGeom prst="rect">
            <a:avLst/>
          </a:prstGeom>
        </p:spPr>
        <p:txBody>
          <a:bodyPr>
            <a:spAutoFit/>
          </a:bodyPr>
          <a:lstStyle/>
          <a:p>
            <a:pPr marL="285750" indent="-285750">
              <a:buFont typeface="Arial" panose="020B0604020202020204" pitchFamily="34" charset="0"/>
              <a:buChar char="•"/>
            </a:pPr>
            <a:r>
              <a:rPr lang="en-US" dirty="0"/>
              <a:t>Describe how characters in a story respond to major events and challenges</a:t>
            </a:r>
          </a:p>
        </p:txBody>
      </p:sp>
      <p:sp>
        <p:nvSpPr>
          <p:cNvPr id="7" name="Rectangle 6">
            <a:extLst>
              <a:ext uri="{FF2B5EF4-FFF2-40B4-BE49-F238E27FC236}">
                <a16:creationId xmlns:a16="http://schemas.microsoft.com/office/drawing/2014/main" id="{6B91AB31-95EA-4B19-ADD4-A97EA43C511C}"/>
              </a:ext>
            </a:extLst>
          </p:cNvPr>
          <p:cNvSpPr/>
          <p:nvPr/>
        </p:nvSpPr>
        <p:spPr>
          <a:xfrm>
            <a:off x="533400" y="4317008"/>
            <a:ext cx="4572000" cy="646331"/>
          </a:xfrm>
          <a:prstGeom prst="rect">
            <a:avLst/>
          </a:prstGeom>
        </p:spPr>
        <p:txBody>
          <a:bodyPr>
            <a:spAutoFit/>
          </a:bodyPr>
          <a:lstStyle/>
          <a:p>
            <a:pPr marL="285750" indent="-285750">
              <a:buFont typeface="Arial" panose="020B0604020202020204" pitchFamily="34" charset="0"/>
              <a:buChar char="•"/>
            </a:pPr>
            <a:r>
              <a:rPr lang="en-US" dirty="0"/>
              <a:t>Structure of a story –Beginning, Middle, End</a:t>
            </a:r>
          </a:p>
        </p:txBody>
      </p:sp>
      <p:sp>
        <p:nvSpPr>
          <p:cNvPr id="8" name="Rectangle 7">
            <a:extLst>
              <a:ext uri="{FF2B5EF4-FFF2-40B4-BE49-F238E27FC236}">
                <a16:creationId xmlns:a16="http://schemas.microsoft.com/office/drawing/2014/main" id="{3A57C5C6-EA5B-4559-8A8A-18E0450E88B5}"/>
              </a:ext>
            </a:extLst>
          </p:cNvPr>
          <p:cNvSpPr/>
          <p:nvPr/>
        </p:nvSpPr>
        <p:spPr>
          <a:xfrm>
            <a:off x="685800" y="5037487"/>
            <a:ext cx="4572000" cy="646331"/>
          </a:xfrm>
          <a:prstGeom prst="rect">
            <a:avLst/>
          </a:prstGeom>
        </p:spPr>
        <p:txBody>
          <a:bodyPr>
            <a:spAutoFit/>
          </a:bodyPr>
          <a:lstStyle/>
          <a:p>
            <a:pPr marL="285750" indent="-285750">
              <a:buFont typeface="Arial" panose="020B0604020202020204" pitchFamily="34" charset="0"/>
              <a:buChar char="•"/>
            </a:pPr>
            <a:r>
              <a:rPr lang="en-US" dirty="0"/>
              <a:t>Compare and contrast two or more versions of the same story</a:t>
            </a:r>
          </a:p>
        </p:txBody>
      </p:sp>
      <p:sp>
        <p:nvSpPr>
          <p:cNvPr id="9" name="Rectangle 8">
            <a:extLst>
              <a:ext uri="{FF2B5EF4-FFF2-40B4-BE49-F238E27FC236}">
                <a16:creationId xmlns:a16="http://schemas.microsoft.com/office/drawing/2014/main" id="{0261FD76-D8C7-45C7-97BC-B54B1B2D6DCC}"/>
              </a:ext>
            </a:extLst>
          </p:cNvPr>
          <p:cNvSpPr/>
          <p:nvPr/>
        </p:nvSpPr>
        <p:spPr>
          <a:xfrm>
            <a:off x="1447800" y="5674305"/>
            <a:ext cx="4572000" cy="369332"/>
          </a:xfrm>
          <a:prstGeom prst="rect">
            <a:avLst/>
          </a:prstGeom>
        </p:spPr>
        <p:txBody>
          <a:bodyPr>
            <a:spAutoFit/>
          </a:bodyPr>
          <a:lstStyle/>
          <a:p>
            <a:pPr marL="285750" indent="-285750">
              <a:buFont typeface="Arial" panose="020B0604020202020204" pitchFamily="34" charset="0"/>
              <a:buChar char="•"/>
            </a:pPr>
            <a:r>
              <a:rPr lang="en-US" dirty="0"/>
              <a:t>Main Idea , Purpose of the text </a:t>
            </a:r>
          </a:p>
        </p:txBody>
      </p:sp>
    </p:spTree>
    <p:extLst>
      <p:ext uri="{BB962C8B-B14F-4D97-AF65-F5344CB8AC3E}">
        <p14:creationId xmlns:p14="http://schemas.microsoft.com/office/powerpoint/2010/main" val="99583778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735687"/>
            <a:ext cx="8001000" cy="1323439"/>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Spelling</a:t>
            </a:r>
          </a:p>
        </p:txBody>
      </p:sp>
      <p:sp>
        <p:nvSpPr>
          <p:cNvPr id="2" name="Rectangle 1">
            <a:extLst>
              <a:ext uri="{FF2B5EF4-FFF2-40B4-BE49-F238E27FC236}">
                <a16:creationId xmlns:a16="http://schemas.microsoft.com/office/drawing/2014/main" id="{2D7D38D2-804E-4BF3-A4EC-F554DCBBFD40}"/>
              </a:ext>
            </a:extLst>
          </p:cNvPr>
          <p:cNvSpPr/>
          <p:nvPr/>
        </p:nvSpPr>
        <p:spPr>
          <a:xfrm>
            <a:off x="2286000" y="1997839"/>
            <a:ext cx="4572000" cy="3693319"/>
          </a:xfrm>
          <a:prstGeom prst="rect">
            <a:avLst/>
          </a:prstGeom>
        </p:spPr>
        <p:txBody>
          <a:bodyPr>
            <a:spAutoFit/>
          </a:bodyPr>
          <a:lstStyle/>
          <a:p>
            <a:pPr marL="285750" indent="-285750">
              <a:buFont typeface="Arial" panose="020B0604020202020204" pitchFamily="34" charset="0"/>
              <a:buChar char="•"/>
            </a:pPr>
            <a:r>
              <a:rPr lang="en-US" dirty="0"/>
              <a:t>Distinguish long and short vowels when reading regularly spelled one syllable words. </a:t>
            </a:r>
          </a:p>
          <a:p>
            <a:pPr marL="285750" indent="-285750">
              <a:buFont typeface="Arial" panose="020B0604020202020204" pitchFamily="34" charset="0"/>
              <a:buChar char="•"/>
            </a:pPr>
            <a:r>
              <a:rPr lang="en-US" dirty="0"/>
              <a:t> Know spelling-sound correspondences for additional common vowel teams. </a:t>
            </a:r>
          </a:p>
          <a:p>
            <a:pPr marL="285750" indent="-285750">
              <a:buFont typeface="Arial" panose="020B0604020202020204" pitchFamily="34" charset="0"/>
              <a:buChar char="•"/>
            </a:pPr>
            <a:r>
              <a:rPr lang="en-US" dirty="0"/>
              <a:t> Decode regularly spelled two-syllable words with long vowels. </a:t>
            </a:r>
          </a:p>
          <a:p>
            <a:pPr marL="285750" indent="-285750">
              <a:buFont typeface="Arial" panose="020B0604020202020204" pitchFamily="34" charset="0"/>
              <a:buChar char="•"/>
            </a:pPr>
            <a:r>
              <a:rPr lang="en-US" dirty="0"/>
              <a:t> Decode words with common prefixes and suffixes. </a:t>
            </a:r>
          </a:p>
          <a:p>
            <a:pPr marL="285750" indent="-285750">
              <a:buFont typeface="Arial" panose="020B0604020202020204" pitchFamily="34" charset="0"/>
              <a:buChar char="•"/>
            </a:pPr>
            <a:r>
              <a:rPr lang="en-US" dirty="0"/>
              <a:t>Identify words with inconsistent but common spelling-sound correspondences. </a:t>
            </a:r>
          </a:p>
          <a:p>
            <a:pPr marL="285750" indent="-285750">
              <a:buFont typeface="Arial" panose="020B0604020202020204" pitchFamily="34" charset="0"/>
              <a:buChar char="•"/>
            </a:pPr>
            <a:r>
              <a:rPr lang="en-US" dirty="0"/>
              <a:t>Recognize and read grade-appropriate irregularly spelled words. </a:t>
            </a:r>
          </a:p>
        </p:txBody>
      </p:sp>
      <p:sp>
        <p:nvSpPr>
          <p:cNvPr id="3" name="Star: 5 Points 2">
            <a:extLst>
              <a:ext uri="{FF2B5EF4-FFF2-40B4-BE49-F238E27FC236}">
                <a16:creationId xmlns:a16="http://schemas.microsoft.com/office/drawing/2014/main" id="{EE582CF1-D29C-4E8C-AE33-CF1316E732F8}"/>
              </a:ext>
            </a:extLst>
          </p:cNvPr>
          <p:cNvSpPr/>
          <p:nvPr/>
        </p:nvSpPr>
        <p:spPr>
          <a:xfrm>
            <a:off x="533400" y="708561"/>
            <a:ext cx="2394012" cy="2057400"/>
          </a:xfrm>
          <a:prstGeom prst="star5">
            <a:avLst/>
          </a:prstGeom>
          <a:solidFill>
            <a:srgbClr val="F6E3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Tests on Friday</a:t>
            </a:r>
          </a:p>
        </p:txBody>
      </p:sp>
    </p:spTree>
    <p:extLst>
      <p:ext uri="{BB962C8B-B14F-4D97-AF65-F5344CB8AC3E}">
        <p14:creationId xmlns:p14="http://schemas.microsoft.com/office/powerpoint/2010/main" val="398451450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3400" y="735687"/>
            <a:ext cx="8001000" cy="1323439"/>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Science</a:t>
            </a:r>
          </a:p>
        </p:txBody>
      </p:sp>
      <p:sp>
        <p:nvSpPr>
          <p:cNvPr id="2" name="Rectangle 1">
            <a:extLst>
              <a:ext uri="{FF2B5EF4-FFF2-40B4-BE49-F238E27FC236}">
                <a16:creationId xmlns:a16="http://schemas.microsoft.com/office/drawing/2014/main" id="{A43B99FA-9740-4CBD-A9D0-CA42DA90B841}"/>
              </a:ext>
            </a:extLst>
          </p:cNvPr>
          <p:cNvSpPr/>
          <p:nvPr/>
        </p:nvSpPr>
        <p:spPr>
          <a:xfrm>
            <a:off x="685800" y="1828800"/>
            <a:ext cx="4572000" cy="646331"/>
          </a:xfrm>
          <a:prstGeom prst="rect">
            <a:avLst/>
          </a:prstGeom>
        </p:spPr>
        <p:txBody>
          <a:bodyPr>
            <a:spAutoFit/>
          </a:bodyPr>
          <a:lstStyle/>
          <a:p>
            <a:pPr marL="285750" indent="-285750">
              <a:buFont typeface="Arial" panose="020B0604020202020204" pitchFamily="34" charset="0"/>
              <a:buChar char="•"/>
            </a:pPr>
            <a:r>
              <a:rPr lang="en-US" dirty="0"/>
              <a:t>Understand how forces (pushes or pulls) affect the motion of an object</a:t>
            </a:r>
          </a:p>
        </p:txBody>
      </p:sp>
      <p:sp>
        <p:nvSpPr>
          <p:cNvPr id="3" name="Rectangle 2">
            <a:extLst>
              <a:ext uri="{FF2B5EF4-FFF2-40B4-BE49-F238E27FC236}">
                <a16:creationId xmlns:a16="http://schemas.microsoft.com/office/drawing/2014/main" id="{468F0060-6350-4828-9EB9-0519B7C40871}"/>
              </a:ext>
            </a:extLst>
          </p:cNvPr>
          <p:cNvSpPr/>
          <p:nvPr/>
        </p:nvSpPr>
        <p:spPr>
          <a:xfrm>
            <a:off x="685800" y="2644914"/>
            <a:ext cx="4572000" cy="923330"/>
          </a:xfrm>
          <a:prstGeom prst="rect">
            <a:avLst/>
          </a:prstGeom>
        </p:spPr>
        <p:txBody>
          <a:bodyPr>
            <a:spAutoFit/>
          </a:bodyPr>
          <a:lstStyle/>
          <a:p>
            <a:pPr marL="285750" indent="-285750">
              <a:buFont typeface="Arial" panose="020B0604020202020204" pitchFamily="34" charset="0"/>
              <a:buChar char="•"/>
            </a:pPr>
            <a:r>
              <a:rPr lang="en-US" dirty="0"/>
              <a:t>Recognize the features and patterns of the earth/moon/sun system as observed from Earth.</a:t>
            </a:r>
          </a:p>
        </p:txBody>
      </p:sp>
      <p:sp>
        <p:nvSpPr>
          <p:cNvPr id="5" name="Rectangle 4">
            <a:extLst>
              <a:ext uri="{FF2B5EF4-FFF2-40B4-BE49-F238E27FC236}">
                <a16:creationId xmlns:a16="http://schemas.microsoft.com/office/drawing/2014/main" id="{7D281A1E-53E4-4C00-8E11-EBF368886065}"/>
              </a:ext>
            </a:extLst>
          </p:cNvPr>
          <p:cNvSpPr/>
          <p:nvPr/>
        </p:nvSpPr>
        <p:spPr>
          <a:xfrm>
            <a:off x="672483" y="3747433"/>
            <a:ext cx="4572000" cy="923330"/>
          </a:xfrm>
          <a:prstGeom prst="rect">
            <a:avLst/>
          </a:prstGeom>
        </p:spPr>
        <p:txBody>
          <a:bodyPr>
            <a:spAutoFit/>
          </a:bodyPr>
          <a:lstStyle/>
          <a:p>
            <a:pPr marL="285750" indent="-285750">
              <a:buFont typeface="Arial" panose="020B0604020202020204" pitchFamily="34" charset="0"/>
              <a:buChar char="•"/>
            </a:pPr>
            <a:r>
              <a:rPr lang="en-US" dirty="0"/>
              <a:t>Understand the physical properties of Earth materials that make them useful in different ways</a:t>
            </a:r>
          </a:p>
        </p:txBody>
      </p:sp>
      <p:sp>
        <p:nvSpPr>
          <p:cNvPr id="6" name="Rectangle 5">
            <a:extLst>
              <a:ext uri="{FF2B5EF4-FFF2-40B4-BE49-F238E27FC236}">
                <a16:creationId xmlns:a16="http://schemas.microsoft.com/office/drawing/2014/main" id="{8420121B-224C-4097-AFB0-19B8D7EE6BED}"/>
              </a:ext>
            </a:extLst>
          </p:cNvPr>
          <p:cNvSpPr/>
          <p:nvPr/>
        </p:nvSpPr>
        <p:spPr>
          <a:xfrm>
            <a:off x="914400" y="4814411"/>
            <a:ext cx="4572000" cy="923330"/>
          </a:xfrm>
          <a:prstGeom prst="rect">
            <a:avLst/>
          </a:prstGeom>
        </p:spPr>
        <p:txBody>
          <a:bodyPr>
            <a:spAutoFit/>
          </a:bodyPr>
          <a:lstStyle/>
          <a:p>
            <a:pPr marL="285750" indent="-285750">
              <a:buFont typeface="Arial" panose="020B0604020202020204" pitchFamily="34" charset="0"/>
              <a:buChar char="•"/>
            </a:pPr>
            <a:r>
              <a:rPr lang="en-US" dirty="0"/>
              <a:t>Understand characteristics of various environments and behaviors of humans that enable plants and animals to survive.</a:t>
            </a:r>
          </a:p>
        </p:txBody>
      </p:sp>
      <p:sp>
        <p:nvSpPr>
          <p:cNvPr id="8" name="Rectangle 7">
            <a:extLst>
              <a:ext uri="{FF2B5EF4-FFF2-40B4-BE49-F238E27FC236}">
                <a16:creationId xmlns:a16="http://schemas.microsoft.com/office/drawing/2014/main" id="{F6422719-EC04-4273-B3F5-DFB4568307A5}"/>
              </a:ext>
            </a:extLst>
          </p:cNvPr>
          <p:cNvSpPr/>
          <p:nvPr/>
        </p:nvSpPr>
        <p:spPr>
          <a:xfrm>
            <a:off x="4267200" y="2059126"/>
            <a:ext cx="4572000" cy="646331"/>
          </a:xfrm>
          <a:prstGeom prst="rect">
            <a:avLst/>
          </a:prstGeom>
        </p:spPr>
        <p:txBody>
          <a:bodyPr>
            <a:spAutoFit/>
          </a:bodyPr>
          <a:lstStyle/>
          <a:p>
            <a:pPr marL="285750" indent="-285750">
              <a:buFont typeface="Arial" panose="020B0604020202020204" pitchFamily="34" charset="0"/>
              <a:buChar char="•"/>
            </a:pPr>
            <a:r>
              <a:rPr lang="en-US" dirty="0"/>
              <a:t>Summarize the needs of living organisms for energy and growth</a:t>
            </a:r>
          </a:p>
        </p:txBody>
      </p:sp>
    </p:spTree>
    <p:extLst>
      <p:ext uri="{BB962C8B-B14F-4D97-AF65-F5344CB8AC3E}">
        <p14:creationId xmlns:p14="http://schemas.microsoft.com/office/powerpoint/2010/main" val="75097510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3400" y="736937"/>
            <a:ext cx="8001000" cy="1015663"/>
          </a:xfrm>
          <a:prstGeom prst="rect">
            <a:avLst/>
          </a:prstGeom>
          <a:noFill/>
        </p:spPr>
        <p:txBody>
          <a:bodyPr wrap="square" lIns="91440" tIns="45720" rIns="91440" bIns="45720">
            <a:spAutoFit/>
          </a:bodyPr>
          <a:lstStyle/>
          <a:p>
            <a:pPr algn="ctr"/>
            <a:r>
              <a:rPr lang="en-US" sz="6000" cap="none" spc="0" dirty="0">
                <a:ln w="38100">
                  <a:noFill/>
                  <a:prstDash val="solid"/>
                </a:ln>
                <a:latin typeface="KG Summer Storm Smooth" panose="02000000000000000000" pitchFamily="2" charset="0"/>
                <a:ea typeface="HelloScarecrow" panose="02000603000000000000" pitchFamily="2" charset="0"/>
              </a:rPr>
              <a:t>Social Studies</a:t>
            </a:r>
          </a:p>
        </p:txBody>
      </p:sp>
      <p:sp>
        <p:nvSpPr>
          <p:cNvPr id="2" name="Rectangle 1">
            <a:extLst>
              <a:ext uri="{FF2B5EF4-FFF2-40B4-BE49-F238E27FC236}">
                <a16:creationId xmlns:a16="http://schemas.microsoft.com/office/drawing/2014/main" id="{BF418566-C7B3-4A0C-9CDB-0B8D3D161BB5}"/>
              </a:ext>
            </a:extLst>
          </p:cNvPr>
          <p:cNvSpPr/>
          <p:nvPr/>
        </p:nvSpPr>
        <p:spPr>
          <a:xfrm>
            <a:off x="914400" y="1751860"/>
            <a:ext cx="4572000" cy="646331"/>
          </a:xfrm>
          <a:prstGeom prst="rect">
            <a:avLst/>
          </a:prstGeom>
        </p:spPr>
        <p:txBody>
          <a:bodyPr>
            <a:spAutoFit/>
          </a:bodyPr>
          <a:lstStyle/>
          <a:p>
            <a:pPr marL="285750" indent="-285750">
              <a:buFont typeface="Arial" panose="020B0604020202020204" pitchFamily="34" charset="0"/>
              <a:buChar char="•"/>
            </a:pPr>
            <a:r>
              <a:rPr lang="en-US" dirty="0"/>
              <a:t>Understand how various sources provide information about the past.</a:t>
            </a:r>
          </a:p>
        </p:txBody>
      </p:sp>
      <p:sp>
        <p:nvSpPr>
          <p:cNvPr id="3" name="Rectangle 2">
            <a:extLst>
              <a:ext uri="{FF2B5EF4-FFF2-40B4-BE49-F238E27FC236}">
                <a16:creationId xmlns:a16="http://schemas.microsoft.com/office/drawing/2014/main" id="{46E0FE46-D246-49DA-A205-D95582C9A828}"/>
              </a:ext>
            </a:extLst>
          </p:cNvPr>
          <p:cNvSpPr/>
          <p:nvPr/>
        </p:nvSpPr>
        <p:spPr>
          <a:xfrm>
            <a:off x="921058" y="2512328"/>
            <a:ext cx="4572000" cy="923330"/>
          </a:xfrm>
          <a:prstGeom prst="rect">
            <a:avLst/>
          </a:prstGeom>
        </p:spPr>
        <p:txBody>
          <a:bodyPr>
            <a:spAutoFit/>
          </a:bodyPr>
          <a:lstStyle/>
          <a:p>
            <a:pPr marL="285750" indent="-285750">
              <a:buFont typeface="Arial" panose="020B0604020202020204" pitchFamily="34" charset="0"/>
              <a:buChar char="•"/>
            </a:pPr>
            <a:r>
              <a:rPr lang="en-US" dirty="0"/>
              <a:t>Use geographic representations, terms and technology to process information from a spatial perspective.</a:t>
            </a:r>
          </a:p>
        </p:txBody>
      </p:sp>
      <p:sp>
        <p:nvSpPr>
          <p:cNvPr id="4" name="Rectangle 3">
            <a:extLst>
              <a:ext uri="{FF2B5EF4-FFF2-40B4-BE49-F238E27FC236}">
                <a16:creationId xmlns:a16="http://schemas.microsoft.com/office/drawing/2014/main" id="{8626107E-2077-4CF4-9323-B99828D32529}"/>
              </a:ext>
            </a:extLst>
          </p:cNvPr>
          <p:cNvSpPr/>
          <p:nvPr/>
        </p:nvSpPr>
        <p:spPr>
          <a:xfrm>
            <a:off x="921058" y="3657600"/>
            <a:ext cx="4572000" cy="646331"/>
          </a:xfrm>
          <a:prstGeom prst="rect">
            <a:avLst/>
          </a:prstGeom>
        </p:spPr>
        <p:txBody>
          <a:bodyPr>
            <a:spAutoFit/>
          </a:bodyPr>
          <a:lstStyle/>
          <a:p>
            <a:pPr marL="285750" indent="-285750">
              <a:buFont typeface="Arial" panose="020B0604020202020204" pitchFamily="34" charset="0"/>
              <a:buChar char="•"/>
            </a:pPr>
            <a:r>
              <a:rPr lang="en-US" dirty="0"/>
              <a:t>Understand the effects of humans interacting with their environment.</a:t>
            </a:r>
          </a:p>
        </p:txBody>
      </p:sp>
      <p:sp>
        <p:nvSpPr>
          <p:cNvPr id="7" name="Rectangle 6">
            <a:extLst>
              <a:ext uri="{FF2B5EF4-FFF2-40B4-BE49-F238E27FC236}">
                <a16:creationId xmlns:a16="http://schemas.microsoft.com/office/drawing/2014/main" id="{1AD61ADE-2214-45CE-950B-D8005AD9BA48}"/>
              </a:ext>
            </a:extLst>
          </p:cNvPr>
          <p:cNvSpPr/>
          <p:nvPr/>
        </p:nvSpPr>
        <p:spPr>
          <a:xfrm>
            <a:off x="1066800" y="4525873"/>
            <a:ext cx="3955122" cy="369332"/>
          </a:xfrm>
          <a:prstGeom prst="rect">
            <a:avLst/>
          </a:prstGeom>
        </p:spPr>
        <p:txBody>
          <a:bodyPr wrap="none">
            <a:spAutoFit/>
          </a:bodyPr>
          <a:lstStyle/>
          <a:p>
            <a:pPr marL="285750" indent="-285750">
              <a:buFont typeface="Arial" panose="020B0604020202020204" pitchFamily="34" charset="0"/>
              <a:buChar char="•"/>
            </a:pPr>
            <a:r>
              <a:rPr lang="en-US" dirty="0"/>
              <a:t>Understand basic economic concepts</a:t>
            </a:r>
          </a:p>
        </p:txBody>
      </p:sp>
      <p:sp>
        <p:nvSpPr>
          <p:cNvPr id="8" name="Rectangle 7">
            <a:extLst>
              <a:ext uri="{FF2B5EF4-FFF2-40B4-BE49-F238E27FC236}">
                <a16:creationId xmlns:a16="http://schemas.microsoft.com/office/drawing/2014/main" id="{A1FE0FB8-6A20-46FE-920A-5CA42A27304C}"/>
              </a:ext>
            </a:extLst>
          </p:cNvPr>
          <p:cNvSpPr/>
          <p:nvPr/>
        </p:nvSpPr>
        <p:spPr>
          <a:xfrm>
            <a:off x="1066800" y="5117147"/>
            <a:ext cx="4296048" cy="369332"/>
          </a:xfrm>
          <a:prstGeom prst="rect">
            <a:avLst/>
          </a:prstGeom>
        </p:spPr>
        <p:txBody>
          <a:bodyPr wrap="none">
            <a:spAutoFit/>
          </a:bodyPr>
          <a:lstStyle/>
          <a:p>
            <a:pPr marL="285750" indent="-285750">
              <a:buFont typeface="Arial" panose="020B0604020202020204" pitchFamily="34" charset="0"/>
              <a:buChar char="•"/>
            </a:pPr>
            <a:r>
              <a:rPr lang="en-US" dirty="0"/>
              <a:t>Understand the purpose of governments</a:t>
            </a:r>
          </a:p>
        </p:txBody>
      </p:sp>
      <p:sp>
        <p:nvSpPr>
          <p:cNvPr id="9" name="Rectangle 8">
            <a:extLst>
              <a:ext uri="{FF2B5EF4-FFF2-40B4-BE49-F238E27FC236}">
                <a16:creationId xmlns:a16="http://schemas.microsoft.com/office/drawing/2014/main" id="{F282284D-840C-4FA8-A7B6-4A85E3F826E6}"/>
              </a:ext>
            </a:extLst>
          </p:cNvPr>
          <p:cNvSpPr/>
          <p:nvPr/>
        </p:nvSpPr>
        <p:spPr>
          <a:xfrm>
            <a:off x="1295400" y="5653364"/>
            <a:ext cx="4572000" cy="646331"/>
          </a:xfrm>
          <a:prstGeom prst="rect">
            <a:avLst/>
          </a:prstGeom>
        </p:spPr>
        <p:txBody>
          <a:bodyPr>
            <a:spAutoFit/>
          </a:bodyPr>
          <a:lstStyle/>
          <a:p>
            <a:pPr marL="285750" indent="-285750">
              <a:buFont typeface="Arial" panose="020B0604020202020204" pitchFamily="34" charset="0"/>
              <a:buChar char="•"/>
            </a:pPr>
            <a:r>
              <a:rPr lang="en-US" dirty="0"/>
              <a:t>Understand the roles and responsibilities of citizens. </a:t>
            </a:r>
          </a:p>
        </p:txBody>
      </p:sp>
      <p:sp>
        <p:nvSpPr>
          <p:cNvPr id="10" name="Rectangle 9">
            <a:extLst>
              <a:ext uri="{FF2B5EF4-FFF2-40B4-BE49-F238E27FC236}">
                <a16:creationId xmlns:a16="http://schemas.microsoft.com/office/drawing/2014/main" id="{F4338D6D-5F6B-4E22-ACBF-B09FF578BB52}"/>
              </a:ext>
            </a:extLst>
          </p:cNvPr>
          <p:cNvSpPr/>
          <p:nvPr/>
        </p:nvSpPr>
        <p:spPr>
          <a:xfrm>
            <a:off x="3994951" y="1967220"/>
            <a:ext cx="4572000" cy="646331"/>
          </a:xfrm>
          <a:prstGeom prst="rect">
            <a:avLst/>
          </a:prstGeom>
        </p:spPr>
        <p:txBody>
          <a:bodyPr>
            <a:spAutoFit/>
          </a:bodyPr>
          <a:lstStyle/>
          <a:p>
            <a:pPr marL="285750" indent="-285750">
              <a:buFont typeface="Arial" panose="020B0604020202020204" pitchFamily="34" charset="0"/>
              <a:buChar char="•"/>
            </a:pPr>
            <a:r>
              <a:rPr lang="en-US" dirty="0"/>
              <a:t>Understand how various cultures influence communities</a:t>
            </a:r>
          </a:p>
        </p:txBody>
      </p:sp>
    </p:spTree>
    <p:extLst>
      <p:ext uri="{BB962C8B-B14F-4D97-AF65-F5344CB8AC3E}">
        <p14:creationId xmlns:p14="http://schemas.microsoft.com/office/powerpoint/2010/main" val="427230450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991380"/>
            <a:ext cx="8458200" cy="1384995"/>
          </a:xfrm>
          <a:prstGeom prst="rect">
            <a:avLst/>
          </a:prstGeom>
          <a:noFill/>
        </p:spPr>
        <p:txBody>
          <a:bodyPr wrap="square" lIns="91440" tIns="45720" rIns="91440" bIns="45720">
            <a:spAutoFit/>
          </a:bodyPr>
          <a:lstStyle/>
          <a:p>
            <a:pPr algn="ctr"/>
            <a:r>
              <a:rPr lang="en-US" sz="2800" dirty="0">
                <a:ln w="38100">
                  <a:noFill/>
                  <a:prstDash val="solid"/>
                </a:ln>
                <a:latin typeface="KG A Teeny Tiny Font" pitchFamily="2" charset="0"/>
              </a:rPr>
              <a:t>We will be writing in </a:t>
            </a:r>
            <a:r>
              <a:rPr lang="en-US" sz="2800" dirty="0" err="1">
                <a:ln w="38100">
                  <a:noFill/>
                  <a:prstDash val="solid"/>
                </a:ln>
                <a:latin typeface="KG A Teeny Tiny Font" pitchFamily="2" charset="0"/>
              </a:rPr>
              <a:t>D’Nelian</a:t>
            </a:r>
            <a:r>
              <a:rPr lang="en-US" sz="2800" dirty="0">
                <a:ln w="38100">
                  <a:noFill/>
                  <a:prstDash val="solid"/>
                </a:ln>
                <a:latin typeface="KG A Teeny Tiny Font" pitchFamily="2" charset="0"/>
              </a:rPr>
              <a:t> up until </a:t>
            </a:r>
          </a:p>
          <a:p>
            <a:pPr algn="ctr"/>
            <a:r>
              <a:rPr lang="en-US" sz="2800" dirty="0">
                <a:ln w="38100">
                  <a:noFill/>
                  <a:prstDash val="solid"/>
                </a:ln>
                <a:latin typeface="KG A Teeny Tiny Font" pitchFamily="2" charset="0"/>
              </a:rPr>
              <a:t>after December then we will begin </a:t>
            </a:r>
          </a:p>
          <a:p>
            <a:pPr algn="ctr"/>
            <a:r>
              <a:rPr lang="en-US" sz="2800" dirty="0">
                <a:ln w="38100">
                  <a:noFill/>
                  <a:prstDash val="solid"/>
                </a:ln>
                <a:latin typeface="KG A Teeny Tiny Font" pitchFamily="2" charset="0"/>
              </a:rPr>
              <a:t>learning how to write in CURSIVE!</a:t>
            </a:r>
          </a:p>
        </p:txBody>
      </p:sp>
      <p:sp>
        <p:nvSpPr>
          <p:cNvPr id="7" name="Rectangle 6"/>
          <p:cNvSpPr/>
          <p:nvPr/>
        </p:nvSpPr>
        <p:spPr>
          <a:xfrm>
            <a:off x="533400" y="735687"/>
            <a:ext cx="8001000" cy="1323439"/>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Handwriting</a:t>
            </a:r>
          </a:p>
        </p:txBody>
      </p:sp>
    </p:spTree>
    <p:extLst>
      <p:ext uri="{BB962C8B-B14F-4D97-AF65-F5344CB8AC3E}">
        <p14:creationId xmlns:p14="http://schemas.microsoft.com/office/powerpoint/2010/main" val="43970637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991380"/>
            <a:ext cx="8458200" cy="2246769"/>
          </a:xfrm>
          <a:prstGeom prst="rect">
            <a:avLst/>
          </a:prstGeom>
          <a:noFill/>
        </p:spPr>
        <p:txBody>
          <a:bodyPr wrap="square" lIns="91440" tIns="45720" rIns="91440" bIns="45720">
            <a:spAutoFit/>
          </a:bodyPr>
          <a:lstStyle/>
          <a:p>
            <a:pPr algn="ctr"/>
            <a:r>
              <a:rPr lang="en-US" sz="2800" dirty="0">
                <a:ln w="38100">
                  <a:noFill/>
                  <a:prstDash val="solid"/>
                </a:ln>
                <a:latin typeface="KG A Teeny Tiny Font" pitchFamily="2" charset="0"/>
              </a:rPr>
              <a:t>Monday –PE (wear tennis shoes)</a:t>
            </a:r>
          </a:p>
          <a:p>
            <a:pPr algn="ctr"/>
            <a:r>
              <a:rPr lang="en-US" sz="2800" dirty="0">
                <a:ln w="38100">
                  <a:noFill/>
                  <a:prstDash val="solid"/>
                </a:ln>
                <a:latin typeface="KG A Teeny Tiny Font" pitchFamily="2" charset="0"/>
              </a:rPr>
              <a:t>Tuesday- Art</a:t>
            </a:r>
          </a:p>
          <a:p>
            <a:pPr algn="ctr"/>
            <a:r>
              <a:rPr lang="en-US" sz="2800" dirty="0">
                <a:ln w="38100">
                  <a:noFill/>
                  <a:prstDash val="solid"/>
                </a:ln>
                <a:latin typeface="KG A Teeny Tiny Font" pitchFamily="2" charset="0"/>
              </a:rPr>
              <a:t>Wednesday- Drama</a:t>
            </a:r>
          </a:p>
          <a:p>
            <a:pPr algn="ctr"/>
            <a:r>
              <a:rPr lang="en-US" sz="2800" dirty="0">
                <a:ln w="38100">
                  <a:noFill/>
                  <a:prstDash val="solid"/>
                </a:ln>
                <a:latin typeface="KG A Teeny Tiny Font" pitchFamily="2" charset="0"/>
              </a:rPr>
              <a:t>Thursday- Music A Class </a:t>
            </a:r>
          </a:p>
          <a:p>
            <a:pPr algn="ctr"/>
            <a:r>
              <a:rPr lang="en-US" sz="2800" dirty="0">
                <a:ln w="38100">
                  <a:noFill/>
                  <a:prstDash val="solid"/>
                </a:ln>
                <a:latin typeface="KG A Teeny Tiny Font" pitchFamily="2" charset="0"/>
              </a:rPr>
              <a:t>Friday- Music B Class</a:t>
            </a:r>
          </a:p>
        </p:txBody>
      </p:sp>
      <p:sp>
        <p:nvSpPr>
          <p:cNvPr id="5" name="Rectangle 4"/>
          <p:cNvSpPr/>
          <p:nvPr/>
        </p:nvSpPr>
        <p:spPr>
          <a:xfrm>
            <a:off x="533400" y="735687"/>
            <a:ext cx="8001000" cy="1323439"/>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Connect</a:t>
            </a:r>
          </a:p>
        </p:txBody>
      </p:sp>
    </p:spTree>
    <p:extLst>
      <p:ext uri="{BB962C8B-B14F-4D97-AF65-F5344CB8AC3E}">
        <p14:creationId xmlns:p14="http://schemas.microsoft.com/office/powerpoint/2010/main" val="68096163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991380"/>
            <a:ext cx="8458200" cy="2677656"/>
          </a:xfrm>
          <a:prstGeom prst="rect">
            <a:avLst/>
          </a:prstGeom>
          <a:noFill/>
        </p:spPr>
        <p:txBody>
          <a:bodyPr wrap="square" lIns="91440" tIns="45720" rIns="91440" bIns="45720">
            <a:spAutoFit/>
          </a:bodyPr>
          <a:lstStyle/>
          <a:p>
            <a:pPr algn="ctr"/>
            <a:r>
              <a:rPr lang="en-US" sz="2800" dirty="0">
                <a:ln w="38100">
                  <a:noFill/>
                  <a:prstDash val="solid"/>
                </a:ln>
                <a:latin typeface="KG A Teeny Tiny Font" pitchFamily="2" charset="0"/>
              </a:rPr>
              <a:t>Our lunch will be at 11:25.</a:t>
            </a:r>
          </a:p>
          <a:p>
            <a:pPr algn="ctr"/>
            <a:r>
              <a:rPr lang="en-US" sz="2800" dirty="0">
                <a:ln w="38100">
                  <a:noFill/>
                  <a:prstDash val="solid"/>
                </a:ln>
                <a:latin typeface="KG A Teeny Tiny Font" pitchFamily="2" charset="0"/>
              </a:rPr>
              <a:t>Please feel free to come eat with child.</a:t>
            </a:r>
          </a:p>
          <a:p>
            <a:pPr algn="ctr"/>
            <a:r>
              <a:rPr lang="en-US" sz="2800" dirty="0">
                <a:ln w="38100">
                  <a:noFill/>
                  <a:prstDash val="solid"/>
                </a:ln>
                <a:latin typeface="KG A Teeny Tiny Font" pitchFamily="2" charset="0"/>
              </a:rPr>
              <a:t>However, please note that you may only</a:t>
            </a:r>
          </a:p>
          <a:p>
            <a:pPr algn="ctr"/>
            <a:r>
              <a:rPr lang="en-US" sz="2800" dirty="0">
                <a:ln w="38100">
                  <a:noFill/>
                  <a:prstDash val="solid"/>
                </a:ln>
                <a:latin typeface="KG A Teeny Tiny Font" pitchFamily="2" charset="0"/>
              </a:rPr>
              <a:t>eat with your child.</a:t>
            </a:r>
          </a:p>
          <a:p>
            <a:pPr algn="ctr"/>
            <a:r>
              <a:rPr lang="en-US" sz="2800" dirty="0">
                <a:ln w="38100">
                  <a:noFill/>
                  <a:prstDash val="solid"/>
                </a:ln>
                <a:latin typeface="KG A Teeny Tiny Font" pitchFamily="2" charset="0"/>
              </a:rPr>
              <a:t>Sign in at the office and wait on us</a:t>
            </a:r>
          </a:p>
          <a:p>
            <a:pPr algn="ctr"/>
            <a:r>
              <a:rPr lang="en-US" sz="2800" dirty="0">
                <a:ln w="38100">
                  <a:noFill/>
                  <a:prstDash val="solid"/>
                </a:ln>
                <a:latin typeface="KG A Teeny Tiny Font" pitchFamily="2" charset="0"/>
              </a:rPr>
              <a:t>in the Commons Area.</a:t>
            </a:r>
          </a:p>
        </p:txBody>
      </p:sp>
      <p:sp>
        <p:nvSpPr>
          <p:cNvPr id="7" name="Rectangle 6"/>
          <p:cNvSpPr/>
          <p:nvPr/>
        </p:nvSpPr>
        <p:spPr>
          <a:xfrm>
            <a:off x="533400" y="735687"/>
            <a:ext cx="8001000" cy="1323439"/>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Lunch</a:t>
            </a:r>
          </a:p>
        </p:txBody>
      </p:sp>
    </p:spTree>
    <p:extLst>
      <p:ext uri="{BB962C8B-B14F-4D97-AF65-F5344CB8AC3E}">
        <p14:creationId xmlns:p14="http://schemas.microsoft.com/office/powerpoint/2010/main" val="422921679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991380"/>
            <a:ext cx="8458200" cy="1815882"/>
          </a:xfrm>
          <a:prstGeom prst="rect">
            <a:avLst/>
          </a:prstGeom>
          <a:noFill/>
        </p:spPr>
        <p:txBody>
          <a:bodyPr wrap="square" lIns="91440" tIns="45720" rIns="91440" bIns="45720">
            <a:spAutoFit/>
          </a:bodyPr>
          <a:lstStyle/>
          <a:p>
            <a:pPr algn="ctr"/>
            <a:r>
              <a:rPr lang="en-US" sz="2800" dirty="0">
                <a:ln w="38100">
                  <a:noFill/>
                  <a:prstDash val="solid"/>
                </a:ln>
                <a:latin typeface="KG A Teeny Tiny Font" pitchFamily="2" charset="0"/>
              </a:rPr>
              <a:t>We will go the playground each day,</a:t>
            </a:r>
          </a:p>
          <a:p>
            <a:pPr algn="ctr"/>
            <a:r>
              <a:rPr lang="en-US" sz="2800" dirty="0">
                <a:ln w="38100">
                  <a:noFill/>
                  <a:prstDash val="solid"/>
                </a:ln>
                <a:latin typeface="KG A Teeny Tiny Font" pitchFamily="2" charset="0"/>
              </a:rPr>
              <a:t>WEATHER permitting.</a:t>
            </a:r>
          </a:p>
          <a:p>
            <a:pPr algn="ctr"/>
            <a:r>
              <a:rPr lang="en-US" sz="2800" dirty="0">
                <a:ln w="38100">
                  <a:noFill/>
                  <a:prstDash val="solid"/>
                </a:ln>
                <a:latin typeface="KG A Teeny Tiny Font" pitchFamily="2" charset="0"/>
              </a:rPr>
              <a:t>Please remember to wear comfortable</a:t>
            </a:r>
          </a:p>
          <a:p>
            <a:pPr algn="ctr"/>
            <a:r>
              <a:rPr lang="en-US" sz="2800" dirty="0">
                <a:ln w="38100">
                  <a:noFill/>
                  <a:prstDash val="solid"/>
                </a:ln>
                <a:latin typeface="KG A Teeny Tiny Font" pitchFamily="2" charset="0"/>
              </a:rPr>
              <a:t>and safe shoes.</a:t>
            </a:r>
          </a:p>
        </p:txBody>
      </p:sp>
      <p:sp>
        <p:nvSpPr>
          <p:cNvPr id="5" name="Rectangle 4"/>
          <p:cNvSpPr/>
          <p:nvPr/>
        </p:nvSpPr>
        <p:spPr>
          <a:xfrm>
            <a:off x="533400" y="735687"/>
            <a:ext cx="8001000" cy="1323439"/>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Recess</a:t>
            </a:r>
          </a:p>
        </p:txBody>
      </p:sp>
    </p:spTree>
    <p:extLst>
      <p:ext uri="{BB962C8B-B14F-4D97-AF65-F5344CB8AC3E}">
        <p14:creationId xmlns:p14="http://schemas.microsoft.com/office/powerpoint/2010/main" val="224908885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736937"/>
            <a:ext cx="8077200" cy="1015663"/>
          </a:xfrm>
          <a:prstGeom prst="rect">
            <a:avLst/>
          </a:prstGeom>
          <a:noFill/>
        </p:spPr>
        <p:txBody>
          <a:bodyPr wrap="square" lIns="91440" tIns="45720" rIns="91440" bIns="45720">
            <a:spAutoFit/>
          </a:bodyPr>
          <a:lstStyle/>
          <a:p>
            <a:pPr algn="ctr"/>
            <a:r>
              <a:rPr lang="en-US" sz="6000" cap="none" spc="0" dirty="0">
                <a:ln w="38100">
                  <a:noFill/>
                  <a:prstDash val="solid"/>
                </a:ln>
                <a:latin typeface="KG Summer Storm Smooth" panose="02000000000000000000" pitchFamily="2" charset="0"/>
                <a:ea typeface="HelloScarecrow" panose="02000603000000000000" pitchFamily="2" charset="0"/>
              </a:rPr>
              <a:t>Communication</a:t>
            </a:r>
          </a:p>
        </p:txBody>
      </p:sp>
      <p:sp>
        <p:nvSpPr>
          <p:cNvPr id="2" name="Rectangle 1">
            <a:extLst>
              <a:ext uri="{FF2B5EF4-FFF2-40B4-BE49-F238E27FC236}">
                <a16:creationId xmlns:a16="http://schemas.microsoft.com/office/drawing/2014/main" id="{453B3127-2EC7-417E-A8E7-BF8FA96D49A7}"/>
              </a:ext>
            </a:extLst>
          </p:cNvPr>
          <p:cNvSpPr/>
          <p:nvPr/>
        </p:nvSpPr>
        <p:spPr>
          <a:xfrm>
            <a:off x="2286000" y="1859340"/>
            <a:ext cx="4572000" cy="3139321"/>
          </a:xfrm>
          <a:prstGeom prst="rect">
            <a:avLst/>
          </a:prstGeom>
        </p:spPr>
        <p:txBody>
          <a:bodyPr>
            <a:spAutoFit/>
          </a:bodyPr>
          <a:lstStyle/>
          <a:p>
            <a:pPr algn="ctr"/>
            <a:r>
              <a:rPr lang="en-US" b="1" i="1" dirty="0">
                <a:solidFill>
                  <a:srgbClr val="000000"/>
                </a:solidFill>
                <a:latin typeface="Times New Roman" panose="02020603050405020304" pitchFamily="18" charset="0"/>
              </a:rPr>
              <a:t>Please make sure you check your child’s planner </a:t>
            </a:r>
            <a:r>
              <a:rPr lang="en-US" b="1" i="1" u="sng" dirty="0">
                <a:solidFill>
                  <a:srgbClr val="000000"/>
                </a:solidFill>
                <a:latin typeface="Times New Roman" panose="02020603050405020304" pitchFamily="18" charset="0"/>
              </a:rPr>
              <a:t>every night.</a:t>
            </a:r>
            <a:r>
              <a:rPr lang="en-US" b="1" i="1" dirty="0">
                <a:solidFill>
                  <a:srgbClr val="000000"/>
                </a:solidFill>
                <a:latin typeface="Times New Roman" panose="02020603050405020304" pitchFamily="18" charset="0"/>
              </a:rPr>
              <a:t>  It will need to be </a:t>
            </a:r>
            <a:r>
              <a:rPr lang="en-US" b="1" i="1" u="sng" dirty="0">
                <a:solidFill>
                  <a:srgbClr val="000000"/>
                </a:solidFill>
                <a:latin typeface="Times New Roman" panose="02020603050405020304" pitchFamily="18" charset="0"/>
              </a:rPr>
              <a:t>initialed</a:t>
            </a:r>
            <a:r>
              <a:rPr lang="en-US" b="1" i="1" dirty="0">
                <a:solidFill>
                  <a:srgbClr val="000000"/>
                </a:solidFill>
                <a:latin typeface="Times New Roman" panose="02020603050405020304" pitchFamily="18" charset="0"/>
              </a:rPr>
              <a:t> each night.  This will be our main line of communication each day.  Many times there may not be any notes in there. Please, still initial it to show you have checked for notes.  Feel free to write me any notes there, too. I check planners every morning. </a:t>
            </a:r>
            <a:r>
              <a:rPr lang="en-US" b="1" i="1" u="sng" dirty="0">
                <a:solidFill>
                  <a:srgbClr val="000000"/>
                </a:solidFill>
                <a:latin typeface="Times New Roman" panose="02020603050405020304" pitchFamily="18" charset="0"/>
              </a:rPr>
              <a:t>The cost of planners is $6.00.  </a:t>
            </a:r>
            <a:endParaRPr lang="en-US" dirty="0"/>
          </a:p>
          <a:p>
            <a:br>
              <a:rPr lang="en-US" dirty="0"/>
            </a:br>
            <a:endParaRPr lang="en-US" dirty="0"/>
          </a:p>
        </p:txBody>
      </p:sp>
    </p:spTree>
    <p:extLst>
      <p:ext uri="{BB962C8B-B14F-4D97-AF65-F5344CB8AC3E}">
        <p14:creationId xmlns:p14="http://schemas.microsoft.com/office/powerpoint/2010/main" val="409555899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799035"/>
            <a:ext cx="6019800" cy="4585871"/>
          </a:xfrm>
          <a:prstGeom prst="rect">
            <a:avLst/>
          </a:prstGeom>
          <a:noFill/>
        </p:spPr>
        <p:txBody>
          <a:bodyPr wrap="square" lIns="91440" tIns="45720" rIns="91440" bIns="45720">
            <a:spAutoFit/>
          </a:bodyPr>
          <a:lstStyle/>
          <a:p>
            <a:pPr algn="ctr"/>
            <a:r>
              <a:rPr lang="en-US" b="1" i="1" dirty="0"/>
              <a:t> </a:t>
            </a:r>
            <a:r>
              <a:rPr lang="en-US" b="1" i="1" u="sng" dirty="0"/>
              <a:t>Your child’s  BEE (Bring Everything Everyday) binder needs to be at school every day</a:t>
            </a:r>
            <a:r>
              <a:rPr lang="en-US" b="1" i="1" dirty="0"/>
              <a:t>.   Your child will take it back and forth between home and school.  This binder is probably the most important thing they keep up with all year long.</a:t>
            </a:r>
          </a:p>
          <a:p>
            <a:pPr algn="ctr"/>
            <a:endParaRPr lang="en-US" sz="2000" b="1" i="1" dirty="0">
              <a:ln w="38100">
                <a:noFill/>
                <a:prstDash val="solid"/>
              </a:ln>
              <a:latin typeface="KG A Teeny Tiny Font" pitchFamily="2" charset="0"/>
            </a:endParaRPr>
          </a:p>
          <a:p>
            <a:pPr algn="ctr"/>
            <a:r>
              <a:rPr lang="en-US" sz="2000" b="1" i="1" dirty="0">
                <a:ln w="38100">
                  <a:noFill/>
                  <a:prstDash val="solid"/>
                </a:ln>
                <a:latin typeface="KG A Teeny Tiny Font" pitchFamily="2" charset="0"/>
              </a:rPr>
              <a:t>What is in the binder?</a:t>
            </a:r>
          </a:p>
          <a:p>
            <a:pPr marL="342900" indent="-342900" algn="ctr">
              <a:buFont typeface="Arial" panose="020B0604020202020204" pitchFamily="34" charset="0"/>
              <a:buChar char="•"/>
            </a:pPr>
            <a:r>
              <a:rPr lang="en-US" sz="2000" b="1" i="1" dirty="0">
                <a:ln w="38100">
                  <a:noFill/>
                  <a:prstDash val="solid"/>
                </a:ln>
                <a:latin typeface="KG A Teeny Tiny Font" pitchFamily="2" charset="0"/>
              </a:rPr>
              <a:t>Daily Schedule  </a:t>
            </a:r>
          </a:p>
          <a:p>
            <a:pPr marL="342900" indent="-342900" algn="ctr">
              <a:buFont typeface="Arial" panose="020B0604020202020204" pitchFamily="34" charset="0"/>
              <a:buChar char="•"/>
            </a:pPr>
            <a:r>
              <a:rPr lang="en-US" sz="2000" b="1" i="1" dirty="0">
                <a:ln w="38100">
                  <a:noFill/>
                  <a:prstDash val="solid"/>
                </a:ln>
                <a:latin typeface="KG A Teeny Tiny Font" pitchFamily="2" charset="0"/>
              </a:rPr>
              <a:t>Questions to ask your child before, during, and after reading.</a:t>
            </a:r>
          </a:p>
          <a:p>
            <a:pPr marL="342900" indent="-342900" algn="ctr">
              <a:buFont typeface="Arial" panose="020B0604020202020204" pitchFamily="34" charset="0"/>
              <a:buChar char="•"/>
            </a:pPr>
            <a:r>
              <a:rPr lang="en-US" sz="2000" b="1" i="1" dirty="0">
                <a:ln w="38100">
                  <a:noFill/>
                  <a:prstDash val="solid"/>
                </a:ln>
                <a:latin typeface="KG A Teeny Tiny Font" pitchFamily="2" charset="0"/>
              </a:rPr>
              <a:t>Weekly Spelling List</a:t>
            </a:r>
          </a:p>
          <a:p>
            <a:pPr marL="342900" indent="-342900" algn="ctr">
              <a:buFont typeface="Arial" panose="020B0604020202020204" pitchFamily="34" charset="0"/>
              <a:buChar char="•"/>
            </a:pPr>
            <a:r>
              <a:rPr lang="en-US" sz="2000" b="1" i="1" dirty="0">
                <a:ln w="38100">
                  <a:noFill/>
                  <a:prstDash val="solid"/>
                </a:ln>
                <a:latin typeface="KG A Teeny Tiny Font" pitchFamily="2" charset="0"/>
              </a:rPr>
              <a:t>Place to put any money needing to be turned in.</a:t>
            </a:r>
          </a:p>
          <a:p>
            <a:pPr marL="342900" indent="-342900" algn="ctr">
              <a:buFont typeface="Arial" panose="020B0604020202020204" pitchFamily="34" charset="0"/>
              <a:buChar char="•"/>
            </a:pPr>
            <a:r>
              <a:rPr lang="en-US" sz="2000" b="1" i="1" dirty="0">
                <a:ln w="38100">
                  <a:noFill/>
                  <a:prstDash val="solid"/>
                </a:ln>
                <a:latin typeface="KG A Teeny Tiny Font" pitchFamily="2" charset="0"/>
              </a:rPr>
              <a:t>Place to put homework in.</a:t>
            </a:r>
          </a:p>
          <a:p>
            <a:pPr marL="342900" indent="-342900" algn="ctr">
              <a:buFont typeface="Arial" panose="020B0604020202020204" pitchFamily="34" charset="0"/>
              <a:buChar char="•"/>
            </a:pPr>
            <a:r>
              <a:rPr lang="en-US" sz="2000" b="1" i="1" dirty="0">
                <a:ln w="38100">
                  <a:noFill/>
                  <a:prstDash val="solid"/>
                </a:ln>
                <a:latin typeface="KG A Teeny Tiny Font" pitchFamily="2" charset="0"/>
              </a:rPr>
              <a:t>Notes</a:t>
            </a:r>
          </a:p>
          <a:p>
            <a:pPr marL="342900" indent="-342900" algn="ctr">
              <a:buFont typeface="Arial" panose="020B0604020202020204" pitchFamily="34" charset="0"/>
              <a:buChar char="•"/>
            </a:pPr>
            <a:r>
              <a:rPr lang="en-US" sz="2000" b="1" i="1" dirty="0">
                <a:ln w="38100">
                  <a:noFill/>
                  <a:prstDash val="solid"/>
                </a:ln>
                <a:latin typeface="KG A Teeny Tiny Font" pitchFamily="2" charset="0"/>
              </a:rPr>
              <a:t>And MORE!</a:t>
            </a:r>
          </a:p>
          <a:p>
            <a:pPr marL="342900" indent="-342900" algn="ctr">
              <a:buFont typeface="Arial" panose="020B0604020202020204" pitchFamily="34" charset="0"/>
              <a:buChar char="•"/>
            </a:pPr>
            <a:endParaRPr lang="en-US" sz="2000" b="1" i="1" dirty="0">
              <a:ln w="38100">
                <a:noFill/>
                <a:prstDash val="solid"/>
              </a:ln>
              <a:latin typeface="KG A Teeny Tiny Font" pitchFamily="2" charset="0"/>
            </a:endParaRPr>
          </a:p>
        </p:txBody>
      </p:sp>
      <p:sp>
        <p:nvSpPr>
          <p:cNvPr id="7" name="Rectangle 6"/>
          <p:cNvSpPr/>
          <p:nvPr/>
        </p:nvSpPr>
        <p:spPr>
          <a:xfrm>
            <a:off x="533400" y="780871"/>
            <a:ext cx="8001000" cy="1200329"/>
          </a:xfrm>
          <a:prstGeom prst="rect">
            <a:avLst/>
          </a:prstGeom>
          <a:noFill/>
        </p:spPr>
        <p:txBody>
          <a:bodyPr wrap="square" lIns="91440" tIns="45720" rIns="91440" bIns="45720">
            <a:spAutoFit/>
          </a:bodyPr>
          <a:lstStyle/>
          <a:p>
            <a:pPr algn="ctr"/>
            <a:r>
              <a:rPr lang="en-US" sz="7200" cap="none" spc="0" dirty="0">
                <a:ln w="38100">
                  <a:noFill/>
                  <a:prstDash val="solid"/>
                </a:ln>
                <a:latin typeface="KG Summer Storm Smooth" panose="02000000000000000000" pitchFamily="2" charset="0"/>
                <a:ea typeface="HelloScarecrow" panose="02000603000000000000" pitchFamily="2" charset="0"/>
              </a:rPr>
              <a:t>B.E.E Binder</a:t>
            </a:r>
          </a:p>
        </p:txBody>
      </p:sp>
    </p:spTree>
    <p:extLst>
      <p:ext uri="{BB962C8B-B14F-4D97-AF65-F5344CB8AC3E}">
        <p14:creationId xmlns:p14="http://schemas.microsoft.com/office/powerpoint/2010/main" val="352920239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735687"/>
            <a:ext cx="8001000" cy="6494085"/>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Homework</a:t>
            </a:r>
          </a:p>
          <a:p>
            <a:pPr marL="285750" indent="-285750" algn="ctr">
              <a:buFont typeface="Arial" panose="020B0604020202020204" pitchFamily="34" charset="0"/>
              <a:buChar char="•"/>
            </a:pPr>
            <a:r>
              <a:rPr lang="en-US" sz="2800" dirty="0" err="1">
                <a:ln w="38100">
                  <a:noFill/>
                  <a:prstDash val="solid"/>
                </a:ln>
                <a:latin typeface="KG Summer Storm Smooth" panose="02000000000000000000" pitchFamily="2" charset="0"/>
                <a:ea typeface="HelloScarecrow" panose="02000603000000000000" pitchFamily="2" charset="0"/>
              </a:rPr>
              <a:t>Letterland</a:t>
            </a:r>
            <a:r>
              <a:rPr lang="en-US" sz="2800" dirty="0">
                <a:ln w="38100">
                  <a:noFill/>
                  <a:prstDash val="solid"/>
                </a:ln>
                <a:latin typeface="KG Summer Storm Smooth" panose="02000000000000000000" pitchFamily="2" charset="0"/>
                <a:ea typeface="HelloScarecrow" panose="02000603000000000000" pitchFamily="2" charset="0"/>
              </a:rPr>
              <a:t> Homework-Every Night</a:t>
            </a:r>
          </a:p>
          <a:p>
            <a:pPr algn="ctr"/>
            <a:endParaRPr lang="en-US" sz="2800" dirty="0">
              <a:ln w="38100">
                <a:noFill/>
                <a:prstDash val="solid"/>
              </a:ln>
              <a:latin typeface="KG Summer Storm Smooth" panose="02000000000000000000" pitchFamily="2" charset="0"/>
              <a:ea typeface="HelloScarecrow" panose="02000603000000000000" pitchFamily="2" charset="0"/>
            </a:endParaRPr>
          </a:p>
          <a:p>
            <a:pPr marL="285750" indent="-285750" algn="ctr">
              <a:buFont typeface="Arial" panose="020B0604020202020204" pitchFamily="34" charset="0"/>
              <a:buChar char="•"/>
            </a:pPr>
            <a:r>
              <a:rPr lang="en-US" sz="2800" dirty="0">
                <a:ln w="38100">
                  <a:noFill/>
                  <a:prstDash val="solid"/>
                </a:ln>
                <a:solidFill>
                  <a:srgbClr val="FF0000"/>
                </a:solidFill>
                <a:latin typeface="KG Summer Storm Smooth" panose="02000000000000000000" pitchFamily="2" charset="0"/>
                <a:ea typeface="HelloScarecrow" panose="02000603000000000000" pitchFamily="2" charset="0"/>
              </a:rPr>
              <a:t>Reading 20 minutes each night</a:t>
            </a:r>
          </a:p>
          <a:p>
            <a:pPr algn="ctr"/>
            <a:r>
              <a:rPr lang="en-US" sz="2800" cap="none" spc="0" dirty="0">
                <a:ln w="38100">
                  <a:noFill/>
                  <a:prstDash val="solid"/>
                </a:ln>
                <a:solidFill>
                  <a:srgbClr val="FF0000"/>
                </a:solidFill>
                <a:latin typeface="KG Summer Storm Smooth" panose="02000000000000000000" pitchFamily="2" charset="0"/>
                <a:ea typeface="HelloScarecrow" panose="02000603000000000000" pitchFamily="2" charset="0"/>
              </a:rPr>
              <a:t>(Please sign reading log)</a:t>
            </a:r>
          </a:p>
          <a:p>
            <a:pPr algn="ctr"/>
            <a:endParaRPr lang="en-US" sz="2800" dirty="0">
              <a:ln w="38100">
                <a:noFill/>
                <a:prstDash val="solid"/>
              </a:ln>
              <a:solidFill>
                <a:srgbClr val="FF0000"/>
              </a:solidFill>
              <a:latin typeface="KG Summer Storm Smooth" panose="02000000000000000000" pitchFamily="2" charset="0"/>
              <a:ea typeface="HelloScarecrow" panose="02000603000000000000" pitchFamily="2" charset="0"/>
            </a:endParaRPr>
          </a:p>
          <a:p>
            <a:pPr algn="ctr"/>
            <a:r>
              <a:rPr lang="en-US" sz="2800" cap="none" spc="0" dirty="0">
                <a:ln w="38100">
                  <a:noFill/>
                  <a:prstDash val="solid"/>
                </a:ln>
                <a:latin typeface="KG Summer Storm Smooth" panose="02000000000000000000" pitchFamily="2" charset="0"/>
                <a:ea typeface="HelloScarecrow" panose="02000603000000000000" pitchFamily="2" charset="0"/>
              </a:rPr>
              <a:t>Math Homework – as needed</a:t>
            </a:r>
          </a:p>
          <a:p>
            <a:pPr algn="ctr"/>
            <a:endParaRPr lang="en-US" sz="2800" dirty="0">
              <a:ln w="38100">
                <a:noFill/>
                <a:prstDash val="solid"/>
              </a:ln>
              <a:latin typeface="KG Summer Storm Smooth" panose="02000000000000000000" pitchFamily="2" charset="0"/>
              <a:ea typeface="HelloScarecrow" panose="02000603000000000000" pitchFamily="2" charset="0"/>
            </a:endParaRPr>
          </a:p>
          <a:p>
            <a:pPr algn="ctr"/>
            <a:r>
              <a:rPr lang="en-US" sz="2800" cap="none" spc="0" dirty="0">
                <a:ln w="38100">
                  <a:noFill/>
                  <a:prstDash val="solid"/>
                </a:ln>
                <a:solidFill>
                  <a:srgbClr val="FF0000"/>
                </a:solidFill>
                <a:latin typeface="KG Summer Storm Smooth" panose="02000000000000000000" pitchFamily="2" charset="0"/>
                <a:ea typeface="HelloScarecrow" panose="02000603000000000000" pitchFamily="2" charset="0"/>
              </a:rPr>
              <a:t>Science /  Social Studies</a:t>
            </a:r>
          </a:p>
          <a:p>
            <a:pPr algn="ctr"/>
            <a:r>
              <a:rPr lang="en-US" sz="2800" dirty="0">
                <a:ln w="38100">
                  <a:noFill/>
                  <a:prstDash val="solid"/>
                </a:ln>
                <a:solidFill>
                  <a:srgbClr val="FF0000"/>
                </a:solidFill>
                <a:latin typeface="KG Summer Storm Smooth" panose="02000000000000000000" pitchFamily="2" charset="0"/>
                <a:ea typeface="HelloScarecrow" panose="02000603000000000000" pitchFamily="2" charset="0"/>
              </a:rPr>
              <a:t>Home projects a couple times</a:t>
            </a:r>
          </a:p>
          <a:p>
            <a:pPr algn="ctr"/>
            <a:r>
              <a:rPr lang="en-US" sz="2800" cap="none" spc="0" dirty="0">
                <a:ln w="38100">
                  <a:noFill/>
                  <a:prstDash val="solid"/>
                </a:ln>
                <a:solidFill>
                  <a:srgbClr val="FF0000"/>
                </a:solidFill>
                <a:latin typeface="KG Summer Storm Smooth" panose="02000000000000000000" pitchFamily="2" charset="0"/>
                <a:ea typeface="HelloScarecrow" panose="02000603000000000000" pitchFamily="2" charset="0"/>
              </a:rPr>
              <a:t>during the year</a:t>
            </a:r>
          </a:p>
          <a:p>
            <a:pPr algn="ctr"/>
            <a:endParaRPr lang="en-US" sz="2800" dirty="0">
              <a:ln w="38100">
                <a:noFill/>
                <a:prstDash val="solid"/>
              </a:ln>
              <a:latin typeface="KG Summer Storm Smooth" panose="02000000000000000000" pitchFamily="2" charset="0"/>
              <a:ea typeface="HelloScarecrow" panose="02000603000000000000" pitchFamily="2" charset="0"/>
            </a:endParaRPr>
          </a:p>
          <a:p>
            <a:pPr algn="ctr"/>
            <a:endParaRPr lang="en-US" sz="2800" cap="none" spc="0" dirty="0">
              <a:ln w="38100">
                <a:noFill/>
                <a:prstDash val="solid"/>
              </a:ln>
              <a:latin typeface="KG Summer Storm Smooth" panose="02000000000000000000" pitchFamily="2" charset="0"/>
              <a:ea typeface="HelloScarecrow" panose="02000603000000000000" pitchFamily="2" charset="0"/>
            </a:endParaRPr>
          </a:p>
        </p:txBody>
      </p:sp>
    </p:spTree>
    <p:extLst>
      <p:ext uri="{BB962C8B-B14F-4D97-AF65-F5344CB8AC3E}">
        <p14:creationId xmlns:p14="http://schemas.microsoft.com/office/powerpoint/2010/main" val="275050596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991380"/>
            <a:ext cx="8458200" cy="1384995"/>
          </a:xfrm>
          <a:prstGeom prst="rect">
            <a:avLst/>
          </a:prstGeom>
          <a:noFill/>
        </p:spPr>
        <p:txBody>
          <a:bodyPr wrap="square" lIns="91440" tIns="45720" rIns="91440" bIns="45720">
            <a:spAutoFit/>
          </a:bodyPr>
          <a:lstStyle/>
          <a:p>
            <a:pPr marL="457200" indent="-457200" algn="ctr">
              <a:buFont typeface="Arial" panose="020B0604020202020204" pitchFamily="34" charset="0"/>
              <a:buChar char="•"/>
            </a:pPr>
            <a:r>
              <a:rPr lang="en-US" sz="2800" dirty="0">
                <a:ln w="38100">
                  <a:noFill/>
                  <a:prstDash val="solid"/>
                </a:ln>
                <a:latin typeface="KG A Teeny Tiny Font" pitchFamily="2" charset="0"/>
              </a:rPr>
              <a:t>Beginning of Year:  All About ME bag</a:t>
            </a:r>
          </a:p>
          <a:p>
            <a:pPr marL="457200" indent="-457200" algn="ctr">
              <a:buFont typeface="Arial" panose="020B0604020202020204" pitchFamily="34" charset="0"/>
              <a:buChar char="•"/>
            </a:pPr>
            <a:r>
              <a:rPr lang="en-US" sz="2800" dirty="0">
                <a:ln w="38100">
                  <a:noFill/>
                  <a:prstDash val="solid"/>
                </a:ln>
                <a:latin typeface="KG A Teeny Tiny Font" pitchFamily="2" charset="0"/>
              </a:rPr>
              <a:t>November: Family Baskets</a:t>
            </a:r>
          </a:p>
          <a:p>
            <a:pPr marL="457200" indent="-457200" algn="ctr">
              <a:buFont typeface="Arial" panose="020B0604020202020204" pitchFamily="34" charset="0"/>
              <a:buChar char="•"/>
            </a:pPr>
            <a:r>
              <a:rPr lang="en-US" sz="2800" dirty="0">
                <a:ln w="38100">
                  <a:noFill/>
                  <a:prstDash val="solid"/>
                </a:ln>
                <a:latin typeface="KG A Teeny Tiny Font" pitchFamily="2" charset="0"/>
              </a:rPr>
              <a:t>Other projects as year increases</a:t>
            </a:r>
          </a:p>
        </p:txBody>
      </p:sp>
      <p:sp>
        <p:nvSpPr>
          <p:cNvPr id="7" name="Rectangle 6"/>
          <p:cNvSpPr/>
          <p:nvPr/>
        </p:nvSpPr>
        <p:spPr>
          <a:xfrm>
            <a:off x="533400" y="659487"/>
            <a:ext cx="8001000" cy="1323439"/>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Projects</a:t>
            </a:r>
          </a:p>
        </p:txBody>
      </p:sp>
    </p:spTree>
    <p:extLst>
      <p:ext uri="{BB962C8B-B14F-4D97-AF65-F5344CB8AC3E}">
        <p14:creationId xmlns:p14="http://schemas.microsoft.com/office/powerpoint/2010/main" val="372128532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865293"/>
            <a:ext cx="8458200" cy="1815882"/>
          </a:xfrm>
          <a:prstGeom prst="rect">
            <a:avLst/>
          </a:prstGeom>
          <a:noFill/>
        </p:spPr>
        <p:txBody>
          <a:bodyPr wrap="square" lIns="91440" tIns="45720" rIns="91440" bIns="45720">
            <a:spAutoFit/>
          </a:bodyPr>
          <a:lstStyle/>
          <a:p>
            <a:pPr algn="ctr"/>
            <a:r>
              <a:rPr lang="en-US" sz="2800" dirty="0">
                <a:ln w="38100">
                  <a:noFill/>
                  <a:prstDash val="solid"/>
                </a:ln>
                <a:latin typeface="KG A Teeny Tiny Font" pitchFamily="2" charset="0"/>
              </a:rPr>
              <a:t>We will take field trips to the </a:t>
            </a:r>
            <a:r>
              <a:rPr lang="en-US" sz="2800" dirty="0" err="1">
                <a:ln w="38100">
                  <a:noFill/>
                  <a:prstDash val="solid"/>
                </a:ln>
                <a:latin typeface="KG A Teeny Tiny Font" pitchFamily="2" charset="0"/>
              </a:rPr>
              <a:t>Broyhill</a:t>
            </a:r>
            <a:r>
              <a:rPr lang="en-US" sz="2800" dirty="0">
                <a:ln w="38100">
                  <a:noFill/>
                  <a:prstDash val="solid"/>
                </a:ln>
                <a:latin typeface="KG A Teeny Tiny Font" pitchFamily="2" charset="0"/>
              </a:rPr>
              <a:t> Civic Center.</a:t>
            </a:r>
          </a:p>
          <a:p>
            <a:pPr algn="ctr"/>
            <a:r>
              <a:rPr lang="en-US" sz="2800" dirty="0">
                <a:ln w="38100">
                  <a:noFill/>
                  <a:prstDash val="solid"/>
                </a:ln>
                <a:latin typeface="KG A Teeny Tiny Font" pitchFamily="2" charset="0"/>
              </a:rPr>
              <a:t>Other trips, I will let you know </a:t>
            </a:r>
          </a:p>
          <a:p>
            <a:pPr algn="ctr"/>
            <a:r>
              <a:rPr lang="en-US" sz="2800" dirty="0">
                <a:ln w="38100">
                  <a:noFill/>
                  <a:prstDash val="solid"/>
                </a:ln>
                <a:latin typeface="KG A Teeny Tiny Font" pitchFamily="2" charset="0"/>
              </a:rPr>
              <a:t>more about as our second-grade team</a:t>
            </a:r>
          </a:p>
          <a:p>
            <a:pPr algn="ctr"/>
            <a:r>
              <a:rPr lang="en-US" sz="2800" dirty="0">
                <a:ln w="38100">
                  <a:noFill/>
                  <a:prstDash val="solid"/>
                </a:ln>
                <a:latin typeface="KG A Teeny Tiny Font" pitchFamily="2" charset="0"/>
              </a:rPr>
              <a:t>Plans.</a:t>
            </a:r>
          </a:p>
        </p:txBody>
      </p:sp>
      <p:sp>
        <p:nvSpPr>
          <p:cNvPr id="7" name="Rectangle 6"/>
          <p:cNvSpPr/>
          <p:nvPr/>
        </p:nvSpPr>
        <p:spPr>
          <a:xfrm>
            <a:off x="533400" y="733961"/>
            <a:ext cx="8001000" cy="1323439"/>
          </a:xfrm>
          <a:prstGeom prst="rect">
            <a:avLst/>
          </a:prstGeom>
          <a:noFill/>
        </p:spPr>
        <p:txBody>
          <a:bodyPr wrap="square" lIns="91440" tIns="45720" rIns="91440" bIns="45720">
            <a:spAutoFit/>
          </a:bodyPr>
          <a:lstStyle/>
          <a:p>
            <a:pPr algn="ctr"/>
            <a:r>
              <a:rPr lang="en-US" sz="8000" cap="none" spc="0" dirty="0">
                <a:ln w="38100">
                  <a:noFill/>
                  <a:prstDash val="solid"/>
                </a:ln>
                <a:latin typeface="KG Summer Storm Smooth" panose="02000000000000000000" pitchFamily="2" charset="0"/>
                <a:ea typeface="HelloScarecrow" panose="02000603000000000000" pitchFamily="2" charset="0"/>
              </a:rPr>
              <a:t>Field Trips</a:t>
            </a:r>
          </a:p>
        </p:txBody>
      </p:sp>
    </p:spTree>
    <p:extLst>
      <p:ext uri="{BB962C8B-B14F-4D97-AF65-F5344CB8AC3E}">
        <p14:creationId xmlns:p14="http://schemas.microsoft.com/office/powerpoint/2010/main" val="174496908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704671"/>
            <a:ext cx="8001000" cy="1200329"/>
          </a:xfrm>
          <a:prstGeom prst="rect">
            <a:avLst/>
          </a:prstGeom>
          <a:noFill/>
        </p:spPr>
        <p:txBody>
          <a:bodyPr wrap="square" lIns="91440" tIns="45720" rIns="91440" bIns="45720">
            <a:spAutoFit/>
          </a:bodyPr>
          <a:lstStyle/>
          <a:p>
            <a:pPr algn="ctr"/>
            <a:r>
              <a:rPr lang="en-US" sz="7200" dirty="0">
                <a:ln w="38100">
                  <a:noFill/>
                  <a:prstDash val="solid"/>
                </a:ln>
                <a:latin typeface="KG Summer Storm Smooth" panose="02000000000000000000" pitchFamily="2" charset="0"/>
                <a:ea typeface="HelloScarecrow" panose="02000603000000000000" pitchFamily="2" charset="0"/>
              </a:rPr>
              <a:t>Birthdays</a:t>
            </a:r>
            <a:endParaRPr lang="en-US" sz="7200" cap="none" spc="0" dirty="0">
              <a:ln w="38100">
                <a:noFill/>
                <a:prstDash val="solid"/>
              </a:ln>
              <a:latin typeface="KG Summer Storm Smooth" panose="02000000000000000000" pitchFamily="2" charset="0"/>
              <a:ea typeface="HelloScarecrow" panose="02000603000000000000" pitchFamily="2" charset="0"/>
            </a:endParaRPr>
          </a:p>
        </p:txBody>
      </p:sp>
      <p:sp>
        <p:nvSpPr>
          <p:cNvPr id="2" name="Rectangle 1">
            <a:extLst>
              <a:ext uri="{FF2B5EF4-FFF2-40B4-BE49-F238E27FC236}">
                <a16:creationId xmlns:a16="http://schemas.microsoft.com/office/drawing/2014/main" id="{CEE2C2D9-4CF9-40ED-8C7B-FA1B5DA3F126}"/>
              </a:ext>
            </a:extLst>
          </p:cNvPr>
          <p:cNvSpPr/>
          <p:nvPr/>
        </p:nvSpPr>
        <p:spPr>
          <a:xfrm>
            <a:off x="2286000" y="1997839"/>
            <a:ext cx="4572000" cy="2862322"/>
          </a:xfrm>
          <a:prstGeom prst="rect">
            <a:avLst/>
          </a:prstGeom>
        </p:spPr>
        <p:txBody>
          <a:bodyPr>
            <a:spAutoFit/>
          </a:bodyPr>
          <a:lstStyle/>
          <a:p>
            <a:pPr algn="ctr"/>
            <a:r>
              <a:rPr lang="en-US" b="1" i="1" dirty="0">
                <a:solidFill>
                  <a:srgbClr val="000000"/>
                </a:solidFill>
                <a:latin typeface="Times New Roman" panose="02020603050405020304" pitchFamily="18" charset="0"/>
              </a:rPr>
              <a:t>If you would like to celebrate your child’s birthday at school, please let Mrs. Shew know a week in advance.  You may bring cupcakes or cookies for the celebrations. We will eat them at lunchtime in the cafeteria. </a:t>
            </a:r>
            <a:r>
              <a:rPr lang="en-US" b="1" i="1" u="sng" dirty="0">
                <a:solidFill>
                  <a:srgbClr val="000000"/>
                </a:solidFill>
                <a:latin typeface="Times New Roman" panose="02020603050405020304" pitchFamily="18" charset="0"/>
              </a:rPr>
              <a:t>Please do not send birthday party invitations to school unless every child in the classroom will receive one.</a:t>
            </a:r>
            <a:endParaRPr lang="en-US" dirty="0"/>
          </a:p>
          <a:p>
            <a:br>
              <a:rPr lang="en-US" dirty="0"/>
            </a:br>
            <a:endParaRPr lang="en-US" dirty="0"/>
          </a:p>
        </p:txBody>
      </p:sp>
    </p:spTree>
    <p:extLst>
      <p:ext uri="{BB962C8B-B14F-4D97-AF65-F5344CB8AC3E}">
        <p14:creationId xmlns:p14="http://schemas.microsoft.com/office/powerpoint/2010/main" val="166483992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1981200"/>
            <a:ext cx="6096000" cy="4154984"/>
          </a:xfrm>
          <a:prstGeom prst="rect">
            <a:avLst/>
          </a:prstGeom>
          <a:noFill/>
        </p:spPr>
        <p:txBody>
          <a:bodyPr wrap="square" lIns="91440" tIns="45720" rIns="91440" bIns="45720">
            <a:spAutoFit/>
          </a:bodyPr>
          <a:lstStyle/>
          <a:p>
            <a:pPr algn="ctr"/>
            <a:r>
              <a:rPr lang="en-US" sz="4400" cap="none" spc="0" dirty="0">
                <a:ln w="38100">
                  <a:noFill/>
                  <a:prstDash val="solid"/>
                </a:ln>
                <a:latin typeface="KG A Teeny Tiny Font" pitchFamily="2" charset="0"/>
              </a:rPr>
              <a:t>I look forward to working with you and your child this year.  It will be a year of wonderful things ahead!</a:t>
            </a:r>
          </a:p>
        </p:txBody>
      </p:sp>
      <p:sp>
        <p:nvSpPr>
          <p:cNvPr id="5" name="Rectangle 4"/>
          <p:cNvSpPr/>
          <p:nvPr/>
        </p:nvSpPr>
        <p:spPr>
          <a:xfrm>
            <a:off x="480645" y="762000"/>
            <a:ext cx="8153400" cy="1446550"/>
          </a:xfrm>
          <a:prstGeom prst="rect">
            <a:avLst/>
          </a:prstGeom>
          <a:noFill/>
        </p:spPr>
        <p:txBody>
          <a:bodyPr wrap="square" lIns="91440" tIns="45720" rIns="91440" bIns="45720">
            <a:spAutoFit/>
          </a:bodyPr>
          <a:lstStyle/>
          <a:p>
            <a:pPr algn="ctr"/>
            <a:r>
              <a:rPr lang="en-US" sz="8800" cap="none" spc="0" dirty="0">
                <a:ln w="38100">
                  <a:noFill/>
                  <a:prstDash val="solid"/>
                </a:ln>
                <a:latin typeface="KG Summer Storm Smooth" panose="02000000000000000000" pitchFamily="2" charset="0"/>
                <a:ea typeface="HelloScarecrow" panose="02000603000000000000" pitchFamily="2" charset="0"/>
              </a:rPr>
              <a:t>Thank You</a:t>
            </a:r>
          </a:p>
        </p:txBody>
      </p:sp>
    </p:spTree>
    <p:extLst>
      <p:ext uri="{BB962C8B-B14F-4D97-AF65-F5344CB8AC3E}">
        <p14:creationId xmlns:p14="http://schemas.microsoft.com/office/powerpoint/2010/main" val="286933434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1644</TotalTime>
  <Words>748</Words>
  <Application>Microsoft Office PowerPoint</Application>
  <PresentationFormat>On-screen Show (4:3)</PresentationFormat>
  <Paragraphs>130</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KG A Teeny Tiny Font</vt:lpstr>
      <vt:lpstr>KG Miss Kindergarten</vt:lpstr>
      <vt:lpstr>KG Next to Me Solid</vt:lpstr>
      <vt:lpstr>KG Summer Storm Smooth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Teacher's Clubhouse, Inc.</dc:creator>
  <cp:lastModifiedBy>Michelle Shew</cp:lastModifiedBy>
  <cp:revision>18</cp:revision>
  <dcterms:created xsi:type="dcterms:W3CDTF">2016-03-05T00:52:40Z</dcterms:created>
  <dcterms:modified xsi:type="dcterms:W3CDTF">2019-08-22T02:30:45Z</dcterms:modified>
</cp:coreProperties>
</file>