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6858000" cy="9144000" type="letter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46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1FDDF-6F0C-4E00-947A-E33E39402EA7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526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B8FC3-2AF5-49E4-ADFC-294B7CFB9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00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B8FC3-2AF5-49E4-ADFC-294B7CFB98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82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94E-1AED-4019-BBCB-8198F6AEA183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DC89-1B43-4177-B0AB-FFF8ADCA1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09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94E-1AED-4019-BBCB-8198F6AEA183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DC89-1B43-4177-B0AB-FFF8ADCA1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97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94E-1AED-4019-BBCB-8198F6AEA183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DC89-1B43-4177-B0AB-FFF8ADCA1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35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94E-1AED-4019-BBCB-8198F6AEA183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DC89-1B43-4177-B0AB-FFF8ADCA1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741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94E-1AED-4019-BBCB-8198F6AEA183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DC89-1B43-4177-B0AB-FFF8ADCA1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0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94E-1AED-4019-BBCB-8198F6AEA183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DC89-1B43-4177-B0AB-FFF8ADCA1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5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94E-1AED-4019-BBCB-8198F6AEA183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DC89-1B43-4177-B0AB-FFF8ADCA1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890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94E-1AED-4019-BBCB-8198F6AEA183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DC89-1B43-4177-B0AB-FFF8ADCA1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52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94E-1AED-4019-BBCB-8198F6AEA183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DC89-1B43-4177-B0AB-FFF8ADCA1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92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94E-1AED-4019-BBCB-8198F6AEA183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DC89-1B43-4177-B0AB-FFF8ADCA1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11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94E-1AED-4019-BBCB-8198F6AEA183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DC89-1B43-4177-B0AB-FFF8ADCA1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35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5194E-1AED-4019-BBCB-8198F6AEA183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4DC89-1B43-4177-B0AB-FFF8ADCA1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97407" y="389734"/>
            <a:ext cx="36631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 smtClean="0">
                <a:solidFill>
                  <a:prstClr val="black"/>
                </a:solidFill>
                <a:latin typeface="KG Always A Good Time" panose="02000505000000020003" pitchFamily="2" charset="0"/>
                <a:ea typeface="HelloWordsmith" panose="02000603000000000000" pitchFamily="2" charset="0"/>
              </a:rPr>
              <a:t>Ms</a:t>
            </a:r>
            <a:r>
              <a:rPr lang="en-US" sz="5400" dirty="0" smtClean="0">
                <a:solidFill>
                  <a:prstClr val="black"/>
                </a:solidFill>
                <a:latin typeface="KG Always A Good Time" panose="02000505000000020003" pitchFamily="2" charset="0"/>
                <a:ea typeface="HelloWordsmith" panose="02000603000000000000" pitchFamily="2" charset="0"/>
              </a:rPr>
              <a:t>. </a:t>
            </a:r>
            <a:r>
              <a:rPr lang="en-US" sz="5400" smtClean="0">
                <a:solidFill>
                  <a:prstClr val="black"/>
                </a:solidFill>
                <a:latin typeface="KG Always A Good Time" panose="02000505000000020003" pitchFamily="2" charset="0"/>
                <a:ea typeface="HelloWordsmith" panose="02000603000000000000" pitchFamily="2" charset="0"/>
              </a:rPr>
              <a:t>Council’s</a:t>
            </a:r>
            <a:endParaRPr lang="en-US" sz="1600" dirty="0">
              <a:latin typeface="KG Always A Good Time" panose="02000505000000020003" pitchFamily="2" charset="0"/>
              <a:ea typeface="HelloWordsmith" panose="02000603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6693" y="1803199"/>
            <a:ext cx="2384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KG Always A Good Time" panose="02000505000000020003" pitchFamily="2" charset="0"/>
                <a:ea typeface="HelloWordsmith" panose="02000603000000000000" pitchFamily="2" charset="0"/>
              </a:rPr>
              <a:t>2017 - 2018</a:t>
            </a:r>
            <a:endParaRPr lang="en-US" sz="3600" dirty="0">
              <a:latin typeface="KG Always A Good Time" panose="02000505000000020003" pitchFamily="2" charset="0"/>
              <a:ea typeface="HelloWordsmith" panose="02000603000000000000" pitchFamily="2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95303"/>
              </p:ext>
            </p:extLst>
          </p:nvPr>
        </p:nvGraphicFramePr>
        <p:xfrm>
          <a:off x="685800" y="2233335"/>
          <a:ext cx="5524500" cy="4351600"/>
        </p:xfrm>
        <a:graphic>
          <a:graphicData uri="http://schemas.openxmlformats.org/drawingml/2006/table">
            <a:tbl>
              <a:tblPr/>
              <a:tblGrid>
                <a:gridCol w="2228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6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3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Time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 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Activity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9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 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7:30 – 8:00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Morning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 Work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9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 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8:00 – 9:30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Math with Ms. Fleming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9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9:30 – 10:45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Reading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 with Ms. Council (snack)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9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10:45 – 11:30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Intervention / Enrichment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9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11:30 -11:45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Reading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 Lesson Continued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9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11:45 – 12:15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LUNCH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9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12:20 –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 1:00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Science / Social Studies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9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1:00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 -1:10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Fill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 Out Planner / Pack Up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9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 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1:10 – 1:40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RECESS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9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 1:40 – 2:25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G First Time In Forever" panose="02000506000000020003" pitchFamily="2" charset="0"/>
                          <a:ea typeface="Watermelon" pitchFamily="2" charset="0"/>
                        </a:rPr>
                        <a:t>Specials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8308">
                <a:tc gridSpan="2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G First Time In Forever" panose="02000506000000020003" pitchFamily="2" charset="0"/>
                        <a:ea typeface="Watermelon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74474" y="6584935"/>
            <a:ext cx="23275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KG First Time In Forever" panose="02000506000000020003"/>
              </a:rPr>
              <a:t>Specials Schedule:</a:t>
            </a:r>
          </a:p>
          <a:p>
            <a:pPr lvl="1"/>
            <a:r>
              <a:rPr lang="en-US" sz="1400" dirty="0" smtClean="0">
                <a:latin typeface="KG First Time In Forever" panose="02000506000000020003"/>
              </a:rPr>
              <a:t>Day 1 – PE</a:t>
            </a:r>
            <a:br>
              <a:rPr lang="en-US" sz="1400" dirty="0" smtClean="0">
                <a:latin typeface="KG First Time In Forever" panose="02000506000000020003"/>
              </a:rPr>
            </a:br>
            <a:r>
              <a:rPr lang="en-US" sz="1400" dirty="0" smtClean="0">
                <a:latin typeface="KG First Time In Forever" panose="02000506000000020003"/>
              </a:rPr>
              <a:t>Day 2 – Art</a:t>
            </a:r>
          </a:p>
          <a:p>
            <a:pPr lvl="1"/>
            <a:r>
              <a:rPr lang="en-US" sz="1400" dirty="0" smtClean="0">
                <a:latin typeface="KG First Time In Forever" panose="02000506000000020003"/>
              </a:rPr>
              <a:t>Day 3 – Music</a:t>
            </a:r>
          </a:p>
          <a:p>
            <a:pPr lvl="1"/>
            <a:r>
              <a:rPr lang="en-US" sz="1400" dirty="0" smtClean="0">
                <a:latin typeface="KG First Time In Forever" panose="02000506000000020003"/>
              </a:rPr>
              <a:t>Day 4 – Computers</a:t>
            </a:r>
          </a:p>
          <a:p>
            <a:pPr lvl="1"/>
            <a:r>
              <a:rPr lang="en-US" sz="1400" dirty="0" smtClean="0">
                <a:latin typeface="KG First Time In Forever" panose="02000506000000020003"/>
              </a:rPr>
              <a:t>Day 5 - PE</a:t>
            </a:r>
            <a:endParaRPr lang="en-US" sz="1400" dirty="0">
              <a:latin typeface="KG First Time In Forever" panose="02000506000000020003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6664138"/>
            <a:ext cx="2580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KG First Time In Forever" panose="02000506000000020003"/>
              </a:rPr>
              <a:t>Ms. Council is </a:t>
            </a:r>
            <a:r>
              <a:rPr lang="en-US" dirty="0" smtClean="0">
                <a:latin typeface="KG First Time In Forever" panose="02000506000000020003"/>
              </a:rPr>
              <a:t>available </a:t>
            </a:r>
            <a:r>
              <a:rPr lang="en-US" dirty="0" smtClean="0">
                <a:latin typeface="KG First Time In Forever" panose="02000506000000020003"/>
              </a:rPr>
              <a:t>for conferences via phone or in person during our Special’s time (1:45 -2:25).</a:t>
            </a:r>
            <a:endParaRPr lang="en-US" dirty="0">
              <a:latin typeface="KG First Time In Forever" panose="0200050600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4126845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88</Words>
  <Application>Microsoft Office PowerPoint</Application>
  <PresentationFormat>Letter Paper (8.5x11 in)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HelloWordsmith</vt:lpstr>
      <vt:lpstr>KG Always A Good Time</vt:lpstr>
      <vt:lpstr>KG First Time In Forever</vt:lpstr>
      <vt:lpstr>Watermelon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 Rivera</dc:creator>
  <cp:lastModifiedBy>Caitlyn Council</cp:lastModifiedBy>
  <cp:revision>23</cp:revision>
  <cp:lastPrinted>2017-08-23T18:46:10Z</cp:lastPrinted>
  <dcterms:created xsi:type="dcterms:W3CDTF">2014-07-04T03:29:32Z</dcterms:created>
  <dcterms:modified xsi:type="dcterms:W3CDTF">2017-08-23T19:08:48Z</dcterms:modified>
</cp:coreProperties>
</file>