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UN DÍA EN LA VIDA 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67674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FF0066"/>
                </a:solidFill>
                <a:latin typeface="Bradley Hand ITC" panose="03070402050302030203" pitchFamily="66" charset="0"/>
              </a:rPr>
              <a:t>Sra. Dean</a:t>
            </a:r>
          </a:p>
        </p:txBody>
      </p:sp>
    </p:spTree>
    <p:extLst>
      <p:ext uri="{BB962C8B-B14F-4D97-AF65-F5344CB8AC3E}">
        <p14:creationId xmlns:p14="http://schemas.microsoft.com/office/powerpoint/2010/main" val="79129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Normalmente</a:t>
            </a:r>
            <a:r>
              <a:rPr lang="en-US" dirty="0"/>
              <a:t> me </a:t>
            </a:r>
            <a:r>
              <a:rPr lang="en-US" dirty="0" err="1"/>
              <a:t>despierto</a:t>
            </a:r>
            <a:r>
              <a:rPr lang="en-US" dirty="0"/>
              <a:t> a las </a:t>
            </a:r>
            <a:r>
              <a:rPr lang="en-US" dirty="0" err="1"/>
              <a:t>cinco</a:t>
            </a:r>
            <a:r>
              <a:rPr lang="en-US" dirty="0"/>
              <a:t> de la </a:t>
            </a:r>
            <a:r>
              <a:rPr lang="en-US" dirty="0" err="1"/>
              <a:t>mañana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0525" y="2174081"/>
            <a:ext cx="3790950" cy="3790950"/>
          </a:xfrm>
        </p:spPr>
      </p:pic>
    </p:spTree>
    <p:extLst>
      <p:ext uri="{BB962C8B-B14F-4D97-AF65-F5344CB8AC3E}">
        <p14:creationId xmlns:p14="http://schemas.microsoft.com/office/powerpoint/2010/main" val="249251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Después</a:t>
            </a:r>
            <a:r>
              <a:rPr lang="en-US" dirty="0"/>
              <a:t> de </a:t>
            </a:r>
            <a:r>
              <a:rPr lang="en-US" dirty="0" err="1"/>
              <a:t>levantarme</a:t>
            </a:r>
            <a:r>
              <a:rPr lang="en-US" dirty="0"/>
              <a:t>, me </a:t>
            </a:r>
            <a:r>
              <a:rPr lang="en-US" dirty="0" err="1"/>
              <a:t>ducho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0525" y="2174081"/>
            <a:ext cx="3790950" cy="3790950"/>
          </a:xfrm>
        </p:spPr>
      </p:pic>
    </p:spTree>
    <p:extLst>
      <p:ext uri="{BB962C8B-B14F-4D97-AF65-F5344CB8AC3E}">
        <p14:creationId xmlns:p14="http://schemas.microsoft.com/office/powerpoint/2010/main" val="2649061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Entonces</a:t>
            </a:r>
            <a:r>
              <a:rPr lang="en-US" dirty="0"/>
              <a:t>, me </a:t>
            </a:r>
            <a:r>
              <a:rPr lang="en-US" dirty="0" err="1"/>
              <a:t>cepillo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dientes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0525" y="2174081"/>
            <a:ext cx="3790950" cy="3790950"/>
          </a:xfrm>
        </p:spPr>
      </p:pic>
      <p:pic>
        <p:nvPicPr>
          <p:cNvPr id="5" name="Picture 4" descr="Toothbrush and toothpaste - vector Clip Ar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998981"/>
            <a:ext cx="928145" cy="70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01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Después</a:t>
            </a:r>
            <a:r>
              <a:rPr lang="en-US" dirty="0"/>
              <a:t> de </a:t>
            </a:r>
            <a:r>
              <a:rPr lang="en-US" dirty="0" err="1"/>
              <a:t>cepillarme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dientes</a:t>
            </a:r>
            <a:r>
              <a:rPr lang="en-US" dirty="0"/>
              <a:t>, me </a:t>
            </a:r>
            <a:r>
              <a:rPr lang="en-US" dirty="0" err="1"/>
              <a:t>visto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2343" y="2118663"/>
            <a:ext cx="3790950" cy="37909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724" y="2118663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96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 </a:t>
            </a:r>
            <a:r>
              <a:rPr lang="en-US" dirty="0" err="1"/>
              <a:t>arreglo</a:t>
            </a:r>
            <a:r>
              <a:rPr lang="en-US" dirty="0"/>
              <a:t> el </a:t>
            </a:r>
            <a:r>
              <a:rPr lang="en-US" dirty="0" err="1"/>
              <a:t>pelo</a:t>
            </a:r>
            <a:r>
              <a:rPr lang="en-US" dirty="0"/>
              <a:t> y me </a:t>
            </a:r>
            <a:r>
              <a:rPr lang="en-US" dirty="0" err="1"/>
              <a:t>miro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3106" y="2014194"/>
            <a:ext cx="3790950" cy="3790950"/>
          </a:xfrm>
        </p:spPr>
      </p:pic>
    </p:spTree>
    <p:extLst>
      <p:ext uri="{BB962C8B-B14F-4D97-AF65-F5344CB8AC3E}">
        <p14:creationId xmlns:p14="http://schemas.microsoft.com/office/powerpoint/2010/main" val="1132238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preparo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taza</a:t>
            </a:r>
            <a:r>
              <a:rPr lang="en-US" dirty="0"/>
              <a:t> de café y a </a:t>
            </a:r>
            <a:r>
              <a:rPr lang="en-US" dirty="0" err="1"/>
              <a:t>veces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el </a:t>
            </a:r>
            <a:r>
              <a:rPr lang="en-US" dirty="0" err="1"/>
              <a:t>desayuno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4707" y="2326481"/>
            <a:ext cx="3790950" cy="37909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834" y="2326481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24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Pongo mi </a:t>
            </a:r>
            <a:r>
              <a:rPr lang="en-US" dirty="0" err="1"/>
              <a:t>almuerzo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bolsa</a:t>
            </a:r>
            <a:r>
              <a:rPr lang="en-US" dirty="0"/>
              <a:t> y </a:t>
            </a:r>
            <a:r>
              <a:rPr lang="en-US" dirty="0" err="1"/>
              <a:t>salgo</a:t>
            </a:r>
            <a:r>
              <a:rPr lang="en-US" dirty="0"/>
              <a:t> de mi casa a las </a:t>
            </a:r>
            <a:r>
              <a:rPr lang="en-US" dirty="0" err="1"/>
              <a:t>seis</a:t>
            </a:r>
            <a:r>
              <a:rPr lang="en-US" dirty="0"/>
              <a:t> y </a:t>
            </a:r>
            <a:r>
              <a:rPr lang="en-US" dirty="0" err="1"/>
              <a:t>cuarto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4234" y="2243354"/>
            <a:ext cx="3790950" cy="37909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434" y="2243354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62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Llego</a:t>
            </a:r>
            <a:r>
              <a:rPr lang="en-US" dirty="0"/>
              <a:t> al </a:t>
            </a:r>
            <a:r>
              <a:rPr lang="en-US" dirty="0" err="1"/>
              <a:t>trabajo</a:t>
            </a:r>
            <a:r>
              <a:rPr lang="en-US" dirty="0"/>
              <a:t> a las </a:t>
            </a:r>
            <a:r>
              <a:rPr lang="en-US" dirty="0" err="1"/>
              <a:t>siete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cuarto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7725" y="2187936"/>
            <a:ext cx="3790950" cy="37909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344" y="2014194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04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04048"/>
            <a:ext cx="10058400" cy="159907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Después</a:t>
            </a:r>
            <a:r>
              <a:rPr lang="en-US" dirty="0"/>
              <a:t> de </a:t>
            </a:r>
            <a:r>
              <a:rPr lang="en-US" dirty="0" err="1"/>
              <a:t>enseñar</a:t>
            </a:r>
            <a:r>
              <a:rPr lang="en-US" dirty="0"/>
              <a:t>, </a:t>
            </a:r>
            <a:r>
              <a:rPr lang="en-US" dirty="0" err="1"/>
              <a:t>tengo</a:t>
            </a:r>
            <a:r>
              <a:rPr lang="en-US" dirty="0"/>
              <a:t> que </a:t>
            </a:r>
            <a:r>
              <a:rPr lang="en-US" dirty="0" err="1"/>
              <a:t>calificar</a:t>
            </a:r>
            <a:r>
              <a:rPr lang="en-US" dirty="0"/>
              <a:t> el </a:t>
            </a:r>
            <a:r>
              <a:rPr lang="en-US" dirty="0" err="1"/>
              <a:t>trabajo</a:t>
            </a:r>
            <a:r>
              <a:rPr lang="en-US" dirty="0"/>
              <a:t> de </a:t>
            </a:r>
            <a:r>
              <a:rPr lang="en-US" dirty="0" err="1"/>
              <a:t>mis</a:t>
            </a:r>
            <a:r>
              <a:rPr lang="en-US" dirty="0"/>
              <a:t> </a:t>
            </a:r>
            <a:r>
              <a:rPr lang="en-US" dirty="0" err="1"/>
              <a:t>estudiantes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9216" y="2368044"/>
            <a:ext cx="3790950" cy="379095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452" y="2368044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35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Finalmente</a:t>
            </a:r>
            <a:r>
              <a:rPr lang="en-US" dirty="0"/>
              <a:t>, </a:t>
            </a:r>
            <a:r>
              <a:rPr lang="en-US" dirty="0" err="1"/>
              <a:t>Vuelvo</a:t>
            </a:r>
            <a:r>
              <a:rPr lang="en-US" dirty="0"/>
              <a:t> a mi casa y </a:t>
            </a:r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veces</a:t>
            </a:r>
            <a:r>
              <a:rPr lang="en-US" dirty="0"/>
              <a:t> </a:t>
            </a:r>
            <a:r>
              <a:rPr lang="en-US" dirty="0" err="1"/>
              <a:t>ando</a:t>
            </a:r>
            <a:r>
              <a:rPr lang="en-US" dirty="0"/>
              <a:t> con </a:t>
            </a:r>
            <a:r>
              <a:rPr lang="en-US" dirty="0" err="1"/>
              <a:t>mis</a:t>
            </a:r>
            <a:r>
              <a:rPr lang="en-US" dirty="0"/>
              <a:t> amigos.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7325" y="2215645"/>
            <a:ext cx="3790950" cy="37909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15645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54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Como la </a:t>
            </a:r>
            <a:r>
              <a:rPr lang="en-US" dirty="0" err="1"/>
              <a:t>cena</a:t>
            </a:r>
            <a:r>
              <a:rPr lang="en-US" dirty="0"/>
              <a:t> y me Descanso.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888" y="2132517"/>
            <a:ext cx="3790950" cy="37909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32517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70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las </a:t>
            </a:r>
            <a:r>
              <a:rPr lang="en-US" dirty="0" err="1"/>
              <a:t>diez</a:t>
            </a:r>
            <a:r>
              <a:rPr lang="en-US" dirty="0"/>
              <a:t>, me </a:t>
            </a:r>
            <a:r>
              <a:rPr lang="en-US" dirty="0" err="1"/>
              <a:t>acuesto</a:t>
            </a:r>
            <a:r>
              <a:rPr lang="en-US" dirty="0"/>
              <a:t> y me </a:t>
            </a:r>
            <a:r>
              <a:rPr lang="en-US" dirty="0" err="1"/>
              <a:t>duermo</a:t>
            </a:r>
            <a:r>
              <a:rPr lang="en-US" dirty="0"/>
              <a:t> a las </a:t>
            </a:r>
            <a:r>
              <a:rPr lang="en-US" dirty="0" err="1"/>
              <a:t>diez</a:t>
            </a:r>
            <a:r>
              <a:rPr lang="en-US" dirty="0"/>
              <a:t> y dos de la </a:t>
            </a:r>
            <a:r>
              <a:rPr lang="en-US" dirty="0" err="1"/>
              <a:t>noche</a:t>
            </a:r>
            <a:r>
              <a:rPr lang="en-US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0050" y="2174081"/>
            <a:ext cx="3771900" cy="3790950"/>
          </a:xfrm>
        </p:spPr>
      </p:pic>
    </p:spTree>
    <p:extLst>
      <p:ext uri="{BB962C8B-B14F-4D97-AF65-F5344CB8AC3E}">
        <p14:creationId xmlns:p14="http://schemas.microsoft.com/office/powerpoint/2010/main" val="19439237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53</TotalTime>
  <Words>141</Words>
  <Application>Microsoft Office PowerPoint</Application>
  <PresentationFormat>Widescreen</PresentationFormat>
  <Paragraphs>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Bradley Hand ITC</vt:lpstr>
      <vt:lpstr>Century Gothic</vt:lpstr>
      <vt:lpstr>Comic Sans MS</vt:lpstr>
      <vt:lpstr>Garamond</vt:lpstr>
      <vt:lpstr>Savon</vt:lpstr>
      <vt:lpstr>UN DÍA EN LA VIDA DE</vt:lpstr>
      <vt:lpstr>Normalmente me despierto a las cinco de la mañana.</vt:lpstr>
      <vt:lpstr>Después de levantarme, me ducho.</vt:lpstr>
      <vt:lpstr>Entonces, me cepillo los dientes.</vt:lpstr>
      <vt:lpstr>Después de cepillarme los dientes, me visto.</vt:lpstr>
      <vt:lpstr>Me arreglo el pelo y me miro.</vt:lpstr>
      <vt:lpstr>Yo preparo una taza de café y a veces como el desayuno.</vt:lpstr>
      <vt:lpstr>Pongo mi almuerzo en una bolsa y salgo de mi casa a las seis y cuarto.</vt:lpstr>
      <vt:lpstr>Llego al trabajo a las siete menos cuarto.</vt:lpstr>
      <vt:lpstr>Después de enseñar, tengo que calificar el trabajo de mis estudiantes.</vt:lpstr>
      <vt:lpstr>Finalmente, Vuelvo a mi casa y muchas veces ando con mis amigos.</vt:lpstr>
      <vt:lpstr>Como la cena y me Descanso.</vt:lpstr>
      <vt:lpstr>A las diez, me acuesto y me duermo a las diez y dos de la noche.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DÍA EN LA VIDA DE</dc:title>
  <dc:creator>Laura Dean</dc:creator>
  <cp:lastModifiedBy>Laura Dean</cp:lastModifiedBy>
  <cp:revision>4</cp:revision>
  <dcterms:created xsi:type="dcterms:W3CDTF">2016-10-12T18:38:02Z</dcterms:created>
  <dcterms:modified xsi:type="dcterms:W3CDTF">2016-10-13T17:22:43Z</dcterms:modified>
</cp:coreProperties>
</file>