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58" r:id="rId6"/>
    <p:sldId id="259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9" autoAdjust="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8F4D1-336F-47D0-BCA3-197C98043D6C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86801-1AD4-4C0B-8AEF-C770DA8D9F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D6B8F-B11F-47DA-9BEC-2824E7814854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228CA-286A-44CE-A55B-C5403C3B37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EF674-25AB-430E-9474-B321062F3F11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69F3F-F2F5-4D5F-88AE-483364BBCD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C2113-8915-4426-B536-B67B9553F597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5508-AA2D-4806-AF39-C6551F3BB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02A5F-8BCE-4BF1-8086-FC973E8CC081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64A97-B4F4-4B08-9E3E-CBA5CDB65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4E13B-D2AE-4ECC-B3AD-3F0F6168316D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6417A-0FEE-4DC7-99AE-5B2A7B31B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7FF1-28D3-4721-B292-A714817D3D38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745F2-F099-46A5-8B83-DD66F1B0D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7BA60-9791-4690-A78C-BCD90B70DFB7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5C2D6-012E-4098-A25C-0665EB048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E6403-74C3-4984-8B68-B73E1D38605B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6C85C-A8E0-4C78-8416-F3901B1EE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7ADC4-D38C-478A-BDE6-1EA24CD1FBEE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AD2C-3E38-4D7D-A753-4F84A8638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B80B9-30DE-461D-B822-E3C07D7689AF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020F7-B357-46DD-A421-FAF4BC7EF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298343-CF5E-43AD-97FD-3FC002DAB165}" type="datetimeFigureOut">
              <a:rPr lang="en-US"/>
              <a:pPr>
                <a:defRPr/>
              </a:pPr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3504DE-3487-4536-AD14-67A579999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seashore.org.uk/theseashore/Stats%20for%20twits/Chi-Squared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://www.bmj.com/collections/statsbk/8.dtl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33750"/>
          <a:stretch>
            <a:fillRect/>
          </a:stretch>
        </p:blipFill>
        <p:spPr bwMode="auto">
          <a:xfrm>
            <a:off x="0" y="1447800"/>
            <a:ext cx="87995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763000" cy="629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7661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6777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3" y="152400"/>
            <a:ext cx="881062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40788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9154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88947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79316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882332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91857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50313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011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881697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447800"/>
            <a:ext cx="4953000" cy="7286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4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2590800"/>
            <a:ext cx="3341688" cy="762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Julia Porter</cp:lastModifiedBy>
  <cp:revision>4</cp:revision>
  <dcterms:created xsi:type="dcterms:W3CDTF">2008-04-24T10:25:38Z</dcterms:created>
  <dcterms:modified xsi:type="dcterms:W3CDTF">2015-09-18T17:38:43Z</dcterms:modified>
</cp:coreProperties>
</file>