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2" r:id="rId4"/>
    <p:sldId id="317" r:id="rId5"/>
    <p:sldId id="271" r:id="rId6"/>
    <p:sldId id="270" r:id="rId7"/>
    <p:sldId id="263" r:id="rId8"/>
    <p:sldId id="280" r:id="rId9"/>
    <p:sldId id="259" r:id="rId10"/>
    <p:sldId id="311" r:id="rId11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DF69B19-0260-4C85-898D-52C453C5154E}">
          <p14:sldIdLst>
            <p14:sldId id="256"/>
            <p14:sldId id="277"/>
            <p14:sldId id="272"/>
            <p14:sldId id="317"/>
            <p14:sldId id="271"/>
            <p14:sldId id="270"/>
            <p14:sldId id="263"/>
            <p14:sldId id="280"/>
            <p14:sldId id="259"/>
            <p14:sldId id="311"/>
          </p14:sldIdLst>
        </p14:section>
        <p14:section name="Untitled Section" id="{2B367242-4DAA-416C-930E-D4A6298858C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372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1C162-FD07-4C98-ADDA-239C47CE054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A2D729F1-0D45-4F89-AE51-38CA7FA3DD5B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Ancient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Civilizations</a:t>
          </a:r>
        </a:p>
      </dgm:t>
    </dgm:pt>
    <dgm:pt modelId="{5318AA46-43F5-4622-8DE5-1976B01D0E96}" type="parTrans" cxnId="{F2DAED21-3F34-4FE6-A937-0BC318AF12A6}">
      <dgm:prSet/>
      <dgm:spPr/>
      <dgm:t>
        <a:bodyPr/>
        <a:lstStyle/>
        <a:p>
          <a:endParaRPr lang="en-US"/>
        </a:p>
      </dgm:t>
    </dgm:pt>
    <dgm:pt modelId="{98DE7C64-BDC1-4D2C-993C-6371F6362ACF}" type="sibTrans" cxnId="{F2DAED21-3F34-4FE6-A937-0BC318AF12A6}">
      <dgm:prSet/>
      <dgm:spPr/>
      <dgm:t>
        <a:bodyPr/>
        <a:lstStyle/>
        <a:p>
          <a:endParaRPr lang="en-US"/>
        </a:p>
      </dgm:t>
    </dgm:pt>
    <dgm:pt modelId="{C0F01635-A7EF-4F97-80FF-056ECCAF2D67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56131E-CEEF-409E-8853-73454B7841C5}" type="parTrans" cxnId="{6464700A-508A-402C-A8E0-DC55644DAD71}">
      <dgm:prSet/>
      <dgm:spPr/>
      <dgm:t>
        <a:bodyPr/>
        <a:lstStyle/>
        <a:p>
          <a:endParaRPr lang="en-US"/>
        </a:p>
      </dgm:t>
    </dgm:pt>
    <dgm:pt modelId="{7217F497-44F4-44D0-B37E-31D5FAFE6DAC}" type="sibTrans" cxnId="{6464700A-508A-402C-A8E0-DC55644DAD71}">
      <dgm:prSet/>
      <dgm:spPr/>
      <dgm:t>
        <a:bodyPr/>
        <a:lstStyle/>
        <a:p>
          <a:endParaRPr lang="en-US"/>
        </a:p>
      </dgm:t>
    </dgm:pt>
    <dgm:pt modelId="{4A368E64-2993-434E-85A9-51CA24BF4216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E0C4FB-CD47-4872-BB7D-49D73FA9FAEA}" type="parTrans" cxnId="{FEB861CA-7851-47C6-9A7C-A49A169F80F1}">
      <dgm:prSet/>
      <dgm:spPr/>
      <dgm:t>
        <a:bodyPr/>
        <a:lstStyle/>
        <a:p>
          <a:endParaRPr lang="en-US"/>
        </a:p>
      </dgm:t>
    </dgm:pt>
    <dgm:pt modelId="{7CCFF5C9-2D65-4B4E-9F57-E5C7954B93F8}" type="sibTrans" cxnId="{FEB861CA-7851-47C6-9A7C-A49A169F80F1}">
      <dgm:prSet/>
      <dgm:spPr/>
      <dgm:t>
        <a:bodyPr/>
        <a:lstStyle/>
        <a:p>
          <a:endParaRPr lang="en-US"/>
        </a:p>
      </dgm:t>
    </dgm:pt>
    <dgm:pt modelId="{D304CDD2-08D8-46B8-8DA0-215FDE297E18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2C8B3A-FF84-49D4-BBB2-C0A15E23A3A0}" type="parTrans" cxnId="{F2F9D7C3-FC95-42E8-BFA5-D2FD5F1994F5}">
      <dgm:prSet/>
      <dgm:spPr/>
      <dgm:t>
        <a:bodyPr/>
        <a:lstStyle/>
        <a:p>
          <a:endParaRPr lang="en-US"/>
        </a:p>
      </dgm:t>
    </dgm:pt>
    <dgm:pt modelId="{CDAC7120-D3C4-4635-9509-A120946930C0}" type="sibTrans" cxnId="{F2F9D7C3-FC95-42E8-BFA5-D2FD5F1994F5}">
      <dgm:prSet/>
      <dgm:spPr/>
      <dgm:t>
        <a:bodyPr/>
        <a:lstStyle/>
        <a:p>
          <a:endParaRPr lang="en-US"/>
        </a:p>
      </dgm:t>
    </dgm:pt>
    <dgm:pt modelId="{B7B5BC10-A4FC-49F5-9D53-9BC13218E9B2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402283-E8CB-4888-BAAC-3C8241423F6A}" type="parTrans" cxnId="{0A18F418-5A5E-4D48-8516-1C104D3A8321}">
      <dgm:prSet/>
      <dgm:spPr/>
      <dgm:t>
        <a:bodyPr/>
        <a:lstStyle/>
        <a:p>
          <a:endParaRPr lang="en-US"/>
        </a:p>
      </dgm:t>
    </dgm:pt>
    <dgm:pt modelId="{CE720435-F630-4840-A842-A75202D90EA6}" type="sibTrans" cxnId="{0A18F418-5A5E-4D48-8516-1C104D3A8321}">
      <dgm:prSet/>
      <dgm:spPr/>
      <dgm:t>
        <a:bodyPr/>
        <a:lstStyle/>
        <a:p>
          <a:endParaRPr lang="en-US"/>
        </a:p>
      </dgm:t>
    </dgm:pt>
    <dgm:pt modelId="{E6575C46-24EC-4B2E-B624-548BE0CB3489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400A5682-B24E-4D49-BE50-A89CC6378D52}" type="parTrans" cxnId="{921E8E23-4CBA-471D-B0AA-B124FF242454}">
      <dgm:prSet/>
      <dgm:spPr/>
      <dgm:t>
        <a:bodyPr/>
        <a:lstStyle/>
        <a:p>
          <a:endParaRPr lang="en-US"/>
        </a:p>
      </dgm:t>
    </dgm:pt>
    <dgm:pt modelId="{0E0CA6BC-3E4F-4E75-A37D-F723242B7F47}" type="sibTrans" cxnId="{921E8E23-4CBA-471D-B0AA-B124FF242454}">
      <dgm:prSet/>
      <dgm:spPr/>
      <dgm:t>
        <a:bodyPr/>
        <a:lstStyle/>
        <a:p>
          <a:endParaRPr lang="en-US"/>
        </a:p>
      </dgm:t>
    </dgm:pt>
    <dgm:pt modelId="{635ACE9A-C9F0-4CE5-9F5A-242FE85B87E7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42FFD-D723-4BB3-8C64-DFBE7F29A138}" type="parTrans" cxnId="{D386A79A-9983-46E7-8BB1-D790922DE28F}">
      <dgm:prSet/>
      <dgm:spPr/>
      <dgm:t>
        <a:bodyPr/>
        <a:lstStyle/>
        <a:p>
          <a:endParaRPr lang="en-US"/>
        </a:p>
      </dgm:t>
    </dgm:pt>
    <dgm:pt modelId="{77904CE0-C66D-4B08-9046-874AF4AAF3C3}" type="sibTrans" cxnId="{D386A79A-9983-46E7-8BB1-D790922DE28F}">
      <dgm:prSet/>
      <dgm:spPr/>
      <dgm:t>
        <a:bodyPr/>
        <a:lstStyle/>
        <a:p>
          <a:endParaRPr lang="en-US"/>
        </a:p>
      </dgm:t>
    </dgm:pt>
    <dgm:pt modelId="{7C654C95-F22B-463E-B258-E0627B58BFCF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E65BEB-31A3-4BAE-BAE8-D0B03FB6E2C9}" type="parTrans" cxnId="{BA69A340-D1BA-4750-919B-C5FA044C378F}">
      <dgm:prSet/>
      <dgm:spPr/>
      <dgm:t>
        <a:bodyPr/>
        <a:lstStyle/>
        <a:p>
          <a:endParaRPr lang="en-US"/>
        </a:p>
      </dgm:t>
    </dgm:pt>
    <dgm:pt modelId="{E132472E-7836-4EAC-905B-962E22274383}" type="sibTrans" cxnId="{BA69A340-D1BA-4750-919B-C5FA044C378F}">
      <dgm:prSet/>
      <dgm:spPr/>
      <dgm:t>
        <a:bodyPr/>
        <a:lstStyle/>
        <a:p>
          <a:endParaRPr lang="en-US"/>
        </a:p>
      </dgm:t>
    </dgm:pt>
    <dgm:pt modelId="{A7F39464-4374-41F7-9180-DE8E70457991}" type="pres">
      <dgm:prSet presAssocID="{3091C162-FD07-4C98-ADDA-239C47CE054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13750-71A6-4C0B-A09A-A80B2FF0D57B}" type="pres">
      <dgm:prSet presAssocID="{A2D729F1-0D45-4F89-AE51-38CA7FA3DD5B}" presName="centerShape" presStyleLbl="node0" presStyleIdx="0" presStyleCnt="1"/>
      <dgm:spPr/>
    </dgm:pt>
    <dgm:pt modelId="{E45A224C-4053-4F33-BCF4-335F0A9C4820}" type="pres">
      <dgm:prSet presAssocID="{A856131E-CEEF-409E-8853-73454B7841C5}" presName="Name9" presStyleLbl="parChTrans1D2" presStyleIdx="0" presStyleCnt="7"/>
      <dgm:spPr/>
    </dgm:pt>
    <dgm:pt modelId="{27F22BCE-C535-4278-A1F9-404EE91C6D21}" type="pres">
      <dgm:prSet presAssocID="{A856131E-CEEF-409E-8853-73454B7841C5}" presName="connTx" presStyleLbl="parChTrans1D2" presStyleIdx="0" presStyleCnt="7"/>
      <dgm:spPr/>
    </dgm:pt>
    <dgm:pt modelId="{1400248D-741E-4717-A95B-72CFF0EB9438}" type="pres">
      <dgm:prSet presAssocID="{C0F01635-A7EF-4F97-80FF-056ECCAF2D67}" presName="node" presStyleLbl="node1" presStyleIdx="0" presStyleCnt="7">
        <dgm:presLayoutVars>
          <dgm:bulletEnabled val="1"/>
        </dgm:presLayoutVars>
      </dgm:prSet>
      <dgm:spPr/>
    </dgm:pt>
    <dgm:pt modelId="{D22081F6-A1ED-42D3-962E-5DF65827FC76}" type="pres">
      <dgm:prSet presAssocID="{49E0C4FB-CD47-4872-BB7D-49D73FA9FAEA}" presName="Name9" presStyleLbl="parChTrans1D2" presStyleIdx="1" presStyleCnt="7"/>
      <dgm:spPr/>
    </dgm:pt>
    <dgm:pt modelId="{D2F3C037-1227-43C5-82A1-203969E995C8}" type="pres">
      <dgm:prSet presAssocID="{49E0C4FB-CD47-4872-BB7D-49D73FA9FAEA}" presName="connTx" presStyleLbl="parChTrans1D2" presStyleIdx="1" presStyleCnt="7"/>
      <dgm:spPr/>
    </dgm:pt>
    <dgm:pt modelId="{504AD8CF-04AC-4F5E-9E0D-BC4138D0BE6A}" type="pres">
      <dgm:prSet presAssocID="{4A368E64-2993-434E-85A9-51CA24BF4216}" presName="node" presStyleLbl="node1" presStyleIdx="1" presStyleCnt="7">
        <dgm:presLayoutVars>
          <dgm:bulletEnabled val="1"/>
        </dgm:presLayoutVars>
      </dgm:prSet>
      <dgm:spPr/>
    </dgm:pt>
    <dgm:pt modelId="{115893D4-411A-4D7B-B187-9163C15EC6B9}" type="pres">
      <dgm:prSet presAssocID="{BF2C8B3A-FF84-49D4-BBB2-C0A15E23A3A0}" presName="Name9" presStyleLbl="parChTrans1D2" presStyleIdx="2" presStyleCnt="7"/>
      <dgm:spPr/>
    </dgm:pt>
    <dgm:pt modelId="{74ED3DFE-BE45-4A8E-BC30-B0995E6C0022}" type="pres">
      <dgm:prSet presAssocID="{BF2C8B3A-FF84-49D4-BBB2-C0A15E23A3A0}" presName="connTx" presStyleLbl="parChTrans1D2" presStyleIdx="2" presStyleCnt="7"/>
      <dgm:spPr/>
    </dgm:pt>
    <dgm:pt modelId="{59E3FE96-E176-42EC-9720-E95DCD20CBEB}" type="pres">
      <dgm:prSet presAssocID="{D304CDD2-08D8-46B8-8DA0-215FDE297E18}" presName="node" presStyleLbl="node1" presStyleIdx="2" presStyleCnt="7">
        <dgm:presLayoutVars>
          <dgm:bulletEnabled val="1"/>
        </dgm:presLayoutVars>
      </dgm:prSet>
      <dgm:spPr/>
    </dgm:pt>
    <dgm:pt modelId="{2F40AE3B-FAB5-422D-80FD-84997AE826AA}" type="pres">
      <dgm:prSet presAssocID="{88402283-E8CB-4888-BAAC-3C8241423F6A}" presName="Name9" presStyleLbl="parChTrans1D2" presStyleIdx="3" presStyleCnt="7"/>
      <dgm:spPr/>
    </dgm:pt>
    <dgm:pt modelId="{49AB26EA-09B9-47F3-B811-8DD79B276E58}" type="pres">
      <dgm:prSet presAssocID="{88402283-E8CB-4888-BAAC-3C8241423F6A}" presName="connTx" presStyleLbl="parChTrans1D2" presStyleIdx="3" presStyleCnt="7"/>
      <dgm:spPr/>
    </dgm:pt>
    <dgm:pt modelId="{425D8490-1BC0-4892-86EE-E7E50B9AEA58}" type="pres">
      <dgm:prSet presAssocID="{B7B5BC10-A4FC-49F5-9D53-9BC13218E9B2}" presName="node" presStyleLbl="node1" presStyleIdx="3" presStyleCnt="7">
        <dgm:presLayoutVars>
          <dgm:bulletEnabled val="1"/>
        </dgm:presLayoutVars>
      </dgm:prSet>
      <dgm:spPr/>
    </dgm:pt>
    <dgm:pt modelId="{16F0EEC8-3183-4688-A20F-AD8CCA55BB8F}" type="pres">
      <dgm:prSet presAssocID="{400A5682-B24E-4D49-BE50-A89CC6378D52}" presName="Name9" presStyleLbl="parChTrans1D2" presStyleIdx="4" presStyleCnt="7"/>
      <dgm:spPr/>
    </dgm:pt>
    <dgm:pt modelId="{587BFCC4-9032-4235-9262-7C6AD9CE131B}" type="pres">
      <dgm:prSet presAssocID="{400A5682-B24E-4D49-BE50-A89CC6378D52}" presName="connTx" presStyleLbl="parChTrans1D2" presStyleIdx="4" presStyleCnt="7"/>
      <dgm:spPr/>
    </dgm:pt>
    <dgm:pt modelId="{4D407C0D-8A86-43FD-9786-FBA76FF3E3FE}" type="pres">
      <dgm:prSet presAssocID="{E6575C46-24EC-4B2E-B624-548BE0CB3489}" presName="node" presStyleLbl="node1" presStyleIdx="4" presStyleCnt="7">
        <dgm:presLayoutVars>
          <dgm:bulletEnabled val="1"/>
        </dgm:presLayoutVars>
      </dgm:prSet>
      <dgm:spPr/>
    </dgm:pt>
    <dgm:pt modelId="{1358C9FA-016D-4827-9B59-3EEA5F8FB2DD}" type="pres">
      <dgm:prSet presAssocID="{2EA42FFD-D723-4BB3-8C64-DFBE7F29A138}" presName="Name9" presStyleLbl="parChTrans1D2" presStyleIdx="5" presStyleCnt="7"/>
      <dgm:spPr/>
    </dgm:pt>
    <dgm:pt modelId="{14FED78C-EACF-4E0A-9567-D3EAD1776603}" type="pres">
      <dgm:prSet presAssocID="{2EA42FFD-D723-4BB3-8C64-DFBE7F29A138}" presName="connTx" presStyleLbl="parChTrans1D2" presStyleIdx="5" presStyleCnt="7"/>
      <dgm:spPr/>
    </dgm:pt>
    <dgm:pt modelId="{7D7B090E-E7AA-4254-8B29-013DF8A36BFF}" type="pres">
      <dgm:prSet presAssocID="{635ACE9A-C9F0-4CE5-9F5A-242FE85B87E7}" presName="node" presStyleLbl="node1" presStyleIdx="5" presStyleCnt="7">
        <dgm:presLayoutVars>
          <dgm:bulletEnabled val="1"/>
        </dgm:presLayoutVars>
      </dgm:prSet>
      <dgm:spPr/>
    </dgm:pt>
    <dgm:pt modelId="{DDC3EED6-9D56-4B88-AFCB-D238E531D3A3}" type="pres">
      <dgm:prSet presAssocID="{EAE65BEB-31A3-4BAE-BAE8-D0B03FB6E2C9}" presName="Name9" presStyleLbl="parChTrans1D2" presStyleIdx="6" presStyleCnt="7"/>
      <dgm:spPr/>
    </dgm:pt>
    <dgm:pt modelId="{6622EC8F-D744-4CA7-B4D3-56452FC5F8D5}" type="pres">
      <dgm:prSet presAssocID="{EAE65BEB-31A3-4BAE-BAE8-D0B03FB6E2C9}" presName="connTx" presStyleLbl="parChTrans1D2" presStyleIdx="6" presStyleCnt="7"/>
      <dgm:spPr/>
    </dgm:pt>
    <dgm:pt modelId="{86B247FA-BED0-4167-A78E-C48902D9D797}" type="pres">
      <dgm:prSet presAssocID="{7C654C95-F22B-463E-B258-E0627B58BFCF}" presName="node" presStyleLbl="node1" presStyleIdx="6" presStyleCnt="7">
        <dgm:presLayoutVars>
          <dgm:bulletEnabled val="1"/>
        </dgm:presLayoutVars>
      </dgm:prSet>
      <dgm:spPr/>
    </dgm:pt>
  </dgm:ptLst>
  <dgm:cxnLst>
    <dgm:cxn modelId="{34799309-7DB4-4064-BFA8-FC915E96DABA}" type="presOf" srcId="{D304CDD2-08D8-46B8-8DA0-215FDE297E18}" destId="{59E3FE96-E176-42EC-9720-E95DCD20CBEB}" srcOrd="0" destOrd="0" presId="urn:microsoft.com/office/officeart/2005/8/layout/radial1"/>
    <dgm:cxn modelId="{6464700A-508A-402C-A8E0-DC55644DAD71}" srcId="{A2D729F1-0D45-4F89-AE51-38CA7FA3DD5B}" destId="{C0F01635-A7EF-4F97-80FF-056ECCAF2D67}" srcOrd="0" destOrd="0" parTransId="{A856131E-CEEF-409E-8853-73454B7841C5}" sibTransId="{7217F497-44F4-44D0-B37E-31D5FAFE6DAC}"/>
    <dgm:cxn modelId="{5D392F0F-02D7-4955-BC66-9C9A9CA3D989}" type="presOf" srcId="{C0F01635-A7EF-4F97-80FF-056ECCAF2D67}" destId="{1400248D-741E-4717-A95B-72CFF0EB9438}" srcOrd="0" destOrd="0" presId="urn:microsoft.com/office/officeart/2005/8/layout/radial1"/>
    <dgm:cxn modelId="{45C7720F-224C-4B51-B104-737601574641}" type="presOf" srcId="{49E0C4FB-CD47-4872-BB7D-49D73FA9FAEA}" destId="{D22081F6-A1ED-42D3-962E-5DF65827FC76}" srcOrd="0" destOrd="0" presId="urn:microsoft.com/office/officeart/2005/8/layout/radial1"/>
    <dgm:cxn modelId="{EE3EA613-E5FE-4A97-BA00-4B59C8A54108}" type="presOf" srcId="{BF2C8B3A-FF84-49D4-BBB2-C0A15E23A3A0}" destId="{74ED3DFE-BE45-4A8E-BC30-B0995E6C0022}" srcOrd="1" destOrd="0" presId="urn:microsoft.com/office/officeart/2005/8/layout/radial1"/>
    <dgm:cxn modelId="{0A18F418-5A5E-4D48-8516-1C104D3A8321}" srcId="{A2D729F1-0D45-4F89-AE51-38CA7FA3DD5B}" destId="{B7B5BC10-A4FC-49F5-9D53-9BC13218E9B2}" srcOrd="3" destOrd="0" parTransId="{88402283-E8CB-4888-BAAC-3C8241423F6A}" sibTransId="{CE720435-F630-4840-A842-A75202D90EA6}"/>
    <dgm:cxn modelId="{F2DAED21-3F34-4FE6-A937-0BC318AF12A6}" srcId="{3091C162-FD07-4C98-ADDA-239C47CE054F}" destId="{A2D729F1-0D45-4F89-AE51-38CA7FA3DD5B}" srcOrd="0" destOrd="0" parTransId="{5318AA46-43F5-4622-8DE5-1976B01D0E96}" sibTransId="{98DE7C64-BDC1-4D2C-993C-6371F6362ACF}"/>
    <dgm:cxn modelId="{921E8E23-4CBA-471D-B0AA-B124FF242454}" srcId="{A2D729F1-0D45-4F89-AE51-38CA7FA3DD5B}" destId="{E6575C46-24EC-4B2E-B624-548BE0CB3489}" srcOrd="4" destOrd="0" parTransId="{400A5682-B24E-4D49-BE50-A89CC6378D52}" sibTransId="{0E0CA6BC-3E4F-4E75-A37D-F723242B7F47}"/>
    <dgm:cxn modelId="{8516F62E-1DAF-4FA9-BAC2-A3AA2485C94F}" type="presOf" srcId="{400A5682-B24E-4D49-BE50-A89CC6378D52}" destId="{587BFCC4-9032-4235-9262-7C6AD9CE131B}" srcOrd="1" destOrd="0" presId="urn:microsoft.com/office/officeart/2005/8/layout/radial1"/>
    <dgm:cxn modelId="{B44A7840-D798-42B8-B940-71E897588F41}" type="presOf" srcId="{4A368E64-2993-434E-85A9-51CA24BF4216}" destId="{504AD8CF-04AC-4F5E-9E0D-BC4138D0BE6A}" srcOrd="0" destOrd="0" presId="urn:microsoft.com/office/officeart/2005/8/layout/radial1"/>
    <dgm:cxn modelId="{BA69A340-D1BA-4750-919B-C5FA044C378F}" srcId="{A2D729F1-0D45-4F89-AE51-38CA7FA3DD5B}" destId="{7C654C95-F22B-463E-B258-E0627B58BFCF}" srcOrd="6" destOrd="0" parTransId="{EAE65BEB-31A3-4BAE-BAE8-D0B03FB6E2C9}" sibTransId="{E132472E-7836-4EAC-905B-962E22274383}"/>
    <dgm:cxn modelId="{B008DB45-365D-4AAC-8DA8-E97E4083A675}" type="presOf" srcId="{EAE65BEB-31A3-4BAE-BAE8-D0B03FB6E2C9}" destId="{DDC3EED6-9D56-4B88-AFCB-D238E531D3A3}" srcOrd="0" destOrd="0" presId="urn:microsoft.com/office/officeart/2005/8/layout/radial1"/>
    <dgm:cxn modelId="{36FF5386-48A8-47A2-B043-E951BD86815A}" type="presOf" srcId="{EAE65BEB-31A3-4BAE-BAE8-D0B03FB6E2C9}" destId="{6622EC8F-D744-4CA7-B4D3-56452FC5F8D5}" srcOrd="1" destOrd="0" presId="urn:microsoft.com/office/officeart/2005/8/layout/radial1"/>
    <dgm:cxn modelId="{033EE090-423D-4067-B4CA-8A19C8B861B4}" type="presOf" srcId="{635ACE9A-C9F0-4CE5-9F5A-242FE85B87E7}" destId="{7D7B090E-E7AA-4254-8B29-013DF8A36BFF}" srcOrd="0" destOrd="0" presId="urn:microsoft.com/office/officeart/2005/8/layout/radial1"/>
    <dgm:cxn modelId="{A5497796-17D5-42CC-A193-405E8B4D9B0B}" type="presOf" srcId="{A2D729F1-0D45-4F89-AE51-38CA7FA3DD5B}" destId="{D6E13750-71A6-4C0B-A09A-A80B2FF0D57B}" srcOrd="0" destOrd="0" presId="urn:microsoft.com/office/officeart/2005/8/layout/radial1"/>
    <dgm:cxn modelId="{2D2F5598-5F93-4327-A74B-956F039A2B7B}" type="presOf" srcId="{7C654C95-F22B-463E-B258-E0627B58BFCF}" destId="{86B247FA-BED0-4167-A78E-C48902D9D797}" srcOrd="0" destOrd="0" presId="urn:microsoft.com/office/officeart/2005/8/layout/radial1"/>
    <dgm:cxn modelId="{D386A79A-9983-46E7-8BB1-D790922DE28F}" srcId="{A2D729F1-0D45-4F89-AE51-38CA7FA3DD5B}" destId="{635ACE9A-C9F0-4CE5-9F5A-242FE85B87E7}" srcOrd="5" destOrd="0" parTransId="{2EA42FFD-D723-4BB3-8C64-DFBE7F29A138}" sibTransId="{77904CE0-C66D-4B08-9046-874AF4AAF3C3}"/>
    <dgm:cxn modelId="{FEDD85A2-AD2C-46DA-9695-4BDF7E0564F1}" type="presOf" srcId="{A856131E-CEEF-409E-8853-73454B7841C5}" destId="{E45A224C-4053-4F33-BCF4-335F0A9C4820}" srcOrd="0" destOrd="0" presId="urn:microsoft.com/office/officeart/2005/8/layout/radial1"/>
    <dgm:cxn modelId="{154050A5-44F6-49CD-9A3F-5DC512A80F03}" type="presOf" srcId="{B7B5BC10-A4FC-49F5-9D53-9BC13218E9B2}" destId="{425D8490-1BC0-4892-86EE-E7E50B9AEA58}" srcOrd="0" destOrd="0" presId="urn:microsoft.com/office/officeart/2005/8/layout/radial1"/>
    <dgm:cxn modelId="{DAB060B5-1D3C-4FD5-A5D1-27089BCB184A}" type="presOf" srcId="{88402283-E8CB-4888-BAAC-3C8241423F6A}" destId="{2F40AE3B-FAB5-422D-80FD-84997AE826AA}" srcOrd="0" destOrd="0" presId="urn:microsoft.com/office/officeart/2005/8/layout/radial1"/>
    <dgm:cxn modelId="{A51F92B5-F40C-41D3-AC0E-516A4F4064C6}" type="presOf" srcId="{E6575C46-24EC-4B2E-B624-548BE0CB3489}" destId="{4D407C0D-8A86-43FD-9786-FBA76FF3E3FE}" srcOrd="0" destOrd="0" presId="urn:microsoft.com/office/officeart/2005/8/layout/radial1"/>
    <dgm:cxn modelId="{3B1D20B6-641F-4C46-9C00-B73F22BDAB65}" type="presOf" srcId="{3091C162-FD07-4C98-ADDA-239C47CE054F}" destId="{A7F39464-4374-41F7-9180-DE8E70457991}" srcOrd="0" destOrd="0" presId="urn:microsoft.com/office/officeart/2005/8/layout/radial1"/>
    <dgm:cxn modelId="{F2F9D7C3-FC95-42E8-BFA5-D2FD5F1994F5}" srcId="{A2D729F1-0D45-4F89-AE51-38CA7FA3DD5B}" destId="{D304CDD2-08D8-46B8-8DA0-215FDE297E18}" srcOrd="2" destOrd="0" parTransId="{BF2C8B3A-FF84-49D4-BBB2-C0A15E23A3A0}" sibTransId="{CDAC7120-D3C4-4635-9509-A120946930C0}"/>
    <dgm:cxn modelId="{FEB861CA-7851-47C6-9A7C-A49A169F80F1}" srcId="{A2D729F1-0D45-4F89-AE51-38CA7FA3DD5B}" destId="{4A368E64-2993-434E-85A9-51CA24BF4216}" srcOrd="1" destOrd="0" parTransId="{49E0C4FB-CD47-4872-BB7D-49D73FA9FAEA}" sibTransId="{7CCFF5C9-2D65-4B4E-9F57-E5C7954B93F8}"/>
    <dgm:cxn modelId="{26EE55D7-B916-4D40-A7C1-D72E347B1B59}" type="presOf" srcId="{49E0C4FB-CD47-4872-BB7D-49D73FA9FAEA}" destId="{D2F3C037-1227-43C5-82A1-203969E995C8}" srcOrd="1" destOrd="0" presId="urn:microsoft.com/office/officeart/2005/8/layout/radial1"/>
    <dgm:cxn modelId="{4BB952DC-EF31-46DC-8C31-32460CB5594B}" type="presOf" srcId="{400A5682-B24E-4D49-BE50-A89CC6378D52}" destId="{16F0EEC8-3183-4688-A20F-AD8CCA55BB8F}" srcOrd="0" destOrd="0" presId="urn:microsoft.com/office/officeart/2005/8/layout/radial1"/>
    <dgm:cxn modelId="{FC3994EA-5DE5-4284-99CB-4549B49197B5}" type="presOf" srcId="{2EA42FFD-D723-4BB3-8C64-DFBE7F29A138}" destId="{14FED78C-EACF-4E0A-9567-D3EAD1776603}" srcOrd="1" destOrd="0" presId="urn:microsoft.com/office/officeart/2005/8/layout/radial1"/>
    <dgm:cxn modelId="{CDB693F6-F6D5-433E-A348-A5DA3EBB4251}" type="presOf" srcId="{88402283-E8CB-4888-BAAC-3C8241423F6A}" destId="{49AB26EA-09B9-47F3-B811-8DD79B276E58}" srcOrd="1" destOrd="0" presId="urn:microsoft.com/office/officeart/2005/8/layout/radial1"/>
    <dgm:cxn modelId="{683D86F8-D8D6-4B9F-931D-F08CAC30918D}" type="presOf" srcId="{A856131E-CEEF-409E-8853-73454B7841C5}" destId="{27F22BCE-C535-4278-A1F9-404EE91C6D21}" srcOrd="1" destOrd="0" presId="urn:microsoft.com/office/officeart/2005/8/layout/radial1"/>
    <dgm:cxn modelId="{50E183FD-451D-4655-A326-CE6677EBE6C8}" type="presOf" srcId="{BF2C8B3A-FF84-49D4-BBB2-C0A15E23A3A0}" destId="{115893D4-411A-4D7B-B187-9163C15EC6B9}" srcOrd="0" destOrd="0" presId="urn:microsoft.com/office/officeart/2005/8/layout/radial1"/>
    <dgm:cxn modelId="{EDD8C1FF-D11A-4B0A-B3E1-DA11FE3DFAB1}" type="presOf" srcId="{2EA42FFD-D723-4BB3-8C64-DFBE7F29A138}" destId="{1358C9FA-016D-4827-9B59-3EEA5F8FB2DD}" srcOrd="0" destOrd="0" presId="urn:microsoft.com/office/officeart/2005/8/layout/radial1"/>
    <dgm:cxn modelId="{8E9B489B-5708-459F-8E76-235519966B8C}" type="presParOf" srcId="{A7F39464-4374-41F7-9180-DE8E70457991}" destId="{D6E13750-71A6-4C0B-A09A-A80B2FF0D57B}" srcOrd="0" destOrd="0" presId="urn:microsoft.com/office/officeart/2005/8/layout/radial1"/>
    <dgm:cxn modelId="{1EA7138A-F7E5-433F-842E-C8D1C7DD36BC}" type="presParOf" srcId="{A7F39464-4374-41F7-9180-DE8E70457991}" destId="{E45A224C-4053-4F33-BCF4-335F0A9C4820}" srcOrd="1" destOrd="0" presId="urn:microsoft.com/office/officeart/2005/8/layout/radial1"/>
    <dgm:cxn modelId="{775E3884-E134-4A41-A9C3-D4C5C7E23145}" type="presParOf" srcId="{E45A224C-4053-4F33-BCF4-335F0A9C4820}" destId="{27F22BCE-C535-4278-A1F9-404EE91C6D21}" srcOrd="0" destOrd="0" presId="urn:microsoft.com/office/officeart/2005/8/layout/radial1"/>
    <dgm:cxn modelId="{78A299E5-AF29-4593-A5EC-FE0139D04B63}" type="presParOf" srcId="{A7F39464-4374-41F7-9180-DE8E70457991}" destId="{1400248D-741E-4717-A95B-72CFF0EB9438}" srcOrd="2" destOrd="0" presId="urn:microsoft.com/office/officeart/2005/8/layout/radial1"/>
    <dgm:cxn modelId="{95C7C08B-2195-4561-BA25-D3BB4BD3BFAF}" type="presParOf" srcId="{A7F39464-4374-41F7-9180-DE8E70457991}" destId="{D22081F6-A1ED-42D3-962E-5DF65827FC76}" srcOrd="3" destOrd="0" presId="urn:microsoft.com/office/officeart/2005/8/layout/radial1"/>
    <dgm:cxn modelId="{0B1B322A-4A1E-4AD9-80D2-69F09463BB43}" type="presParOf" srcId="{D22081F6-A1ED-42D3-962E-5DF65827FC76}" destId="{D2F3C037-1227-43C5-82A1-203969E995C8}" srcOrd="0" destOrd="0" presId="urn:microsoft.com/office/officeart/2005/8/layout/radial1"/>
    <dgm:cxn modelId="{32C18048-30F1-4472-AD73-BB2C8B4CCE08}" type="presParOf" srcId="{A7F39464-4374-41F7-9180-DE8E70457991}" destId="{504AD8CF-04AC-4F5E-9E0D-BC4138D0BE6A}" srcOrd="4" destOrd="0" presId="urn:microsoft.com/office/officeart/2005/8/layout/radial1"/>
    <dgm:cxn modelId="{45DF21FA-DD37-44F3-818F-E136DC06F98E}" type="presParOf" srcId="{A7F39464-4374-41F7-9180-DE8E70457991}" destId="{115893D4-411A-4D7B-B187-9163C15EC6B9}" srcOrd="5" destOrd="0" presId="urn:microsoft.com/office/officeart/2005/8/layout/radial1"/>
    <dgm:cxn modelId="{DEEA7C2C-7566-437E-ADBD-451A758A773B}" type="presParOf" srcId="{115893D4-411A-4D7B-B187-9163C15EC6B9}" destId="{74ED3DFE-BE45-4A8E-BC30-B0995E6C0022}" srcOrd="0" destOrd="0" presId="urn:microsoft.com/office/officeart/2005/8/layout/radial1"/>
    <dgm:cxn modelId="{0D4CC5ED-CBAF-4C77-B1D2-C55D98C84D4C}" type="presParOf" srcId="{A7F39464-4374-41F7-9180-DE8E70457991}" destId="{59E3FE96-E176-42EC-9720-E95DCD20CBEB}" srcOrd="6" destOrd="0" presId="urn:microsoft.com/office/officeart/2005/8/layout/radial1"/>
    <dgm:cxn modelId="{DBC4A22A-1D62-4E4C-8731-F7C48C3CCF3A}" type="presParOf" srcId="{A7F39464-4374-41F7-9180-DE8E70457991}" destId="{2F40AE3B-FAB5-422D-80FD-84997AE826AA}" srcOrd="7" destOrd="0" presId="urn:microsoft.com/office/officeart/2005/8/layout/radial1"/>
    <dgm:cxn modelId="{18943EA3-097A-4C99-8693-185761C4BED4}" type="presParOf" srcId="{2F40AE3B-FAB5-422D-80FD-84997AE826AA}" destId="{49AB26EA-09B9-47F3-B811-8DD79B276E58}" srcOrd="0" destOrd="0" presId="urn:microsoft.com/office/officeart/2005/8/layout/radial1"/>
    <dgm:cxn modelId="{2E7C25E3-2953-4A1F-8959-8A5C506A474D}" type="presParOf" srcId="{A7F39464-4374-41F7-9180-DE8E70457991}" destId="{425D8490-1BC0-4892-86EE-E7E50B9AEA58}" srcOrd="8" destOrd="0" presId="urn:microsoft.com/office/officeart/2005/8/layout/radial1"/>
    <dgm:cxn modelId="{F7090053-162F-4035-909E-01EF0FF25B2E}" type="presParOf" srcId="{A7F39464-4374-41F7-9180-DE8E70457991}" destId="{16F0EEC8-3183-4688-A20F-AD8CCA55BB8F}" srcOrd="9" destOrd="0" presId="urn:microsoft.com/office/officeart/2005/8/layout/radial1"/>
    <dgm:cxn modelId="{7A34ACF9-6BAF-4475-9B07-FD225C01BD4E}" type="presParOf" srcId="{16F0EEC8-3183-4688-A20F-AD8CCA55BB8F}" destId="{587BFCC4-9032-4235-9262-7C6AD9CE131B}" srcOrd="0" destOrd="0" presId="urn:microsoft.com/office/officeart/2005/8/layout/radial1"/>
    <dgm:cxn modelId="{693BBD5C-E85B-4C61-94B2-F4ED6329CFEF}" type="presParOf" srcId="{A7F39464-4374-41F7-9180-DE8E70457991}" destId="{4D407C0D-8A86-43FD-9786-FBA76FF3E3FE}" srcOrd="10" destOrd="0" presId="urn:microsoft.com/office/officeart/2005/8/layout/radial1"/>
    <dgm:cxn modelId="{8ABCF515-108A-46B3-9F87-C164D6ECD051}" type="presParOf" srcId="{A7F39464-4374-41F7-9180-DE8E70457991}" destId="{1358C9FA-016D-4827-9B59-3EEA5F8FB2DD}" srcOrd="11" destOrd="0" presId="urn:microsoft.com/office/officeart/2005/8/layout/radial1"/>
    <dgm:cxn modelId="{055C92C2-FA61-4621-8CFD-69CEB8373584}" type="presParOf" srcId="{1358C9FA-016D-4827-9B59-3EEA5F8FB2DD}" destId="{14FED78C-EACF-4E0A-9567-D3EAD1776603}" srcOrd="0" destOrd="0" presId="urn:microsoft.com/office/officeart/2005/8/layout/radial1"/>
    <dgm:cxn modelId="{1D38EBDA-DB00-4160-8B90-4800D9719C1E}" type="presParOf" srcId="{A7F39464-4374-41F7-9180-DE8E70457991}" destId="{7D7B090E-E7AA-4254-8B29-013DF8A36BFF}" srcOrd="12" destOrd="0" presId="urn:microsoft.com/office/officeart/2005/8/layout/radial1"/>
    <dgm:cxn modelId="{CD57B7C8-F8CD-4781-9E81-32189D7BC485}" type="presParOf" srcId="{A7F39464-4374-41F7-9180-DE8E70457991}" destId="{DDC3EED6-9D56-4B88-AFCB-D238E531D3A3}" srcOrd="13" destOrd="0" presId="urn:microsoft.com/office/officeart/2005/8/layout/radial1"/>
    <dgm:cxn modelId="{BBD4A065-5449-4FE7-9FA6-BA6F4DC5E0C8}" type="presParOf" srcId="{DDC3EED6-9D56-4B88-AFCB-D238E531D3A3}" destId="{6622EC8F-D744-4CA7-B4D3-56452FC5F8D5}" srcOrd="0" destOrd="0" presId="urn:microsoft.com/office/officeart/2005/8/layout/radial1"/>
    <dgm:cxn modelId="{82778E9A-7851-4F77-A325-5F1A110BC5CA}" type="presParOf" srcId="{A7F39464-4374-41F7-9180-DE8E70457991}" destId="{86B247FA-BED0-4167-A78E-C48902D9D797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13750-71A6-4C0B-A09A-A80B2FF0D57B}">
      <dsp:nvSpPr>
        <dsp:cNvPr id="0" name=""/>
        <dsp:cNvSpPr/>
      </dsp:nvSpPr>
      <dsp:spPr>
        <a:xfrm>
          <a:off x="3454961" y="255241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Ancient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Civilizations</a:t>
          </a:r>
        </a:p>
      </dsp:txBody>
      <dsp:txXfrm>
        <a:off x="3704019" y="2801475"/>
        <a:ext cx="1202561" cy="1202561"/>
      </dsp:txXfrm>
    </dsp:sp>
    <dsp:sp modelId="{E45A224C-4053-4F33-BCF4-335F0A9C4820}">
      <dsp:nvSpPr>
        <dsp:cNvPr id="0" name=""/>
        <dsp:cNvSpPr/>
      </dsp:nvSpPr>
      <dsp:spPr>
        <a:xfrm rot="16200000">
          <a:off x="3881736" y="2111077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84121" y="2107675"/>
        <a:ext cx="42356" cy="42356"/>
      </dsp:txXfrm>
    </dsp:sp>
    <dsp:sp modelId="{1400248D-741E-4717-A95B-72CFF0EB9438}">
      <dsp:nvSpPr>
        <dsp:cNvPr id="0" name=""/>
        <dsp:cNvSpPr/>
      </dsp:nvSpPr>
      <dsp:spPr>
        <a:xfrm>
          <a:off x="3454961" y="4611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4019" y="253669"/>
        <a:ext cx="1202561" cy="1202561"/>
      </dsp:txXfrm>
    </dsp:sp>
    <dsp:sp modelId="{D22081F6-A1ED-42D3-962E-5DF65827FC76}">
      <dsp:nvSpPr>
        <dsp:cNvPr id="0" name=""/>
        <dsp:cNvSpPr/>
      </dsp:nvSpPr>
      <dsp:spPr>
        <a:xfrm rot="19285714">
          <a:off x="4877713" y="2590714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80099" y="2587312"/>
        <a:ext cx="42356" cy="42356"/>
      </dsp:txXfrm>
    </dsp:sp>
    <dsp:sp modelId="{504AD8CF-04AC-4F5E-9E0D-BC4138D0BE6A}">
      <dsp:nvSpPr>
        <dsp:cNvPr id="0" name=""/>
        <dsp:cNvSpPr/>
      </dsp:nvSpPr>
      <dsp:spPr>
        <a:xfrm>
          <a:off x="5446915" y="963886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95973" y="1212944"/>
        <a:ext cx="1202561" cy="1202561"/>
      </dsp:txXfrm>
    </dsp:sp>
    <dsp:sp modelId="{115893D4-411A-4D7B-B187-9163C15EC6B9}">
      <dsp:nvSpPr>
        <dsp:cNvPr id="0" name=""/>
        <dsp:cNvSpPr/>
      </dsp:nvSpPr>
      <dsp:spPr>
        <a:xfrm rot="771429">
          <a:off x="5123699" y="3668450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26085" y="3665047"/>
        <a:ext cx="42356" cy="42356"/>
      </dsp:txXfrm>
    </dsp:sp>
    <dsp:sp modelId="{59E3FE96-E176-42EC-9720-E95DCD20CBEB}">
      <dsp:nvSpPr>
        <dsp:cNvPr id="0" name=""/>
        <dsp:cNvSpPr/>
      </dsp:nvSpPr>
      <dsp:spPr>
        <a:xfrm>
          <a:off x="5938887" y="311935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87945" y="3368415"/>
        <a:ext cx="1202561" cy="1202561"/>
      </dsp:txXfrm>
    </dsp:sp>
    <dsp:sp modelId="{2F40AE3B-FAB5-422D-80FD-84997AE826AA}">
      <dsp:nvSpPr>
        <dsp:cNvPr id="0" name=""/>
        <dsp:cNvSpPr/>
      </dsp:nvSpPr>
      <dsp:spPr>
        <a:xfrm rot="3857143">
          <a:off x="4434461" y="4532726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6847" y="4529324"/>
        <a:ext cx="42356" cy="42356"/>
      </dsp:txXfrm>
    </dsp:sp>
    <dsp:sp modelId="{425D8490-1BC0-4892-86EE-E7E50B9AEA58}">
      <dsp:nvSpPr>
        <dsp:cNvPr id="0" name=""/>
        <dsp:cNvSpPr/>
      </dsp:nvSpPr>
      <dsp:spPr>
        <a:xfrm>
          <a:off x="4560412" y="4847910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9470" y="5096968"/>
        <a:ext cx="1202561" cy="1202561"/>
      </dsp:txXfrm>
    </dsp:sp>
    <dsp:sp modelId="{16F0EEC8-3183-4688-A20F-AD8CCA55BB8F}">
      <dsp:nvSpPr>
        <dsp:cNvPr id="0" name=""/>
        <dsp:cNvSpPr/>
      </dsp:nvSpPr>
      <dsp:spPr>
        <a:xfrm rot="6942857">
          <a:off x="3329010" y="4532726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731396" y="4529324"/>
        <a:ext cx="42356" cy="42356"/>
      </dsp:txXfrm>
    </dsp:sp>
    <dsp:sp modelId="{4D407C0D-8A86-43FD-9786-FBA76FF3E3FE}">
      <dsp:nvSpPr>
        <dsp:cNvPr id="0" name=""/>
        <dsp:cNvSpPr/>
      </dsp:nvSpPr>
      <dsp:spPr>
        <a:xfrm>
          <a:off x="2349509" y="4847910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39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598567" y="5096968"/>
        <a:ext cx="1202561" cy="1202561"/>
      </dsp:txXfrm>
    </dsp:sp>
    <dsp:sp modelId="{1358C9FA-016D-4827-9B59-3EEA5F8FB2DD}">
      <dsp:nvSpPr>
        <dsp:cNvPr id="0" name=""/>
        <dsp:cNvSpPr/>
      </dsp:nvSpPr>
      <dsp:spPr>
        <a:xfrm rot="10028571">
          <a:off x="2639772" y="3668450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2158" y="3665047"/>
        <a:ext cx="42356" cy="42356"/>
      </dsp:txXfrm>
    </dsp:sp>
    <dsp:sp modelId="{7D7B090E-E7AA-4254-8B29-013DF8A36BFF}">
      <dsp:nvSpPr>
        <dsp:cNvPr id="0" name=""/>
        <dsp:cNvSpPr/>
      </dsp:nvSpPr>
      <dsp:spPr>
        <a:xfrm>
          <a:off x="971034" y="3119357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0092" y="3368415"/>
        <a:ext cx="1202561" cy="1202561"/>
      </dsp:txXfrm>
    </dsp:sp>
    <dsp:sp modelId="{DDC3EED6-9D56-4B88-AFCB-D238E531D3A3}">
      <dsp:nvSpPr>
        <dsp:cNvPr id="0" name=""/>
        <dsp:cNvSpPr/>
      </dsp:nvSpPr>
      <dsp:spPr>
        <a:xfrm rot="13114286">
          <a:off x="2885758" y="2590714"/>
          <a:ext cx="847127" cy="35551"/>
        </a:xfrm>
        <a:custGeom>
          <a:avLst/>
          <a:gdLst/>
          <a:ahLst/>
          <a:cxnLst/>
          <a:rect l="0" t="0" r="0" b="0"/>
          <a:pathLst>
            <a:path>
              <a:moveTo>
                <a:pt x="0" y="17775"/>
              </a:moveTo>
              <a:lnTo>
                <a:pt x="847127" y="1777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288144" y="2587312"/>
        <a:ext cx="42356" cy="42356"/>
      </dsp:txXfrm>
    </dsp:sp>
    <dsp:sp modelId="{86B247FA-BED0-4167-A78E-C48902D9D797}">
      <dsp:nvSpPr>
        <dsp:cNvPr id="0" name=""/>
        <dsp:cNvSpPr/>
      </dsp:nvSpPr>
      <dsp:spPr>
        <a:xfrm>
          <a:off x="1463006" y="963886"/>
          <a:ext cx="1700677" cy="1700677"/>
        </a:xfrm>
        <a:prstGeom prst="ellipse">
          <a:avLst/>
        </a:pr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39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2064" y="1212944"/>
        <a:ext cx="1202561" cy="1202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654565-5A35-4664-A0AB-DA69B11A2335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03DB132-9B94-4E3A-8100-0DA512293ED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7941" y="5257800"/>
            <a:ext cx="4375458" cy="14478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Forte" pitchFamily="66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Tempus Sans ITC" panose="04020404030D07020202" pitchFamily="82" charset="0"/>
              </a:rPr>
              <a:t>Mesopotamia, India, China, Egypt</a:t>
            </a:r>
          </a:p>
        </p:txBody>
      </p:sp>
      <p:pic>
        <p:nvPicPr>
          <p:cNvPr id="1026" name="Picture 2" descr="http://oldweb.madison.k12.wi.us/tnl/detectives/kids/AncientCivilizat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0" y="17526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s.tuts.dragoart.com/how-to-draw-an-egyptian-sphinx_1_000000000594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27" y="5105400"/>
            <a:ext cx="228600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gs.tuts.dragoart.com/how-to-draw-an-egyptian-sphinx_1_000000000594_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09" y="-22746"/>
            <a:ext cx="2306472" cy="169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orum.maripo.com/images/tower_of_bab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28" y="0"/>
            <a:ext cx="228600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forum.maripo.com/images/tower_of_babe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74" y="5105400"/>
            <a:ext cx="2379474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31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12" y="14596"/>
            <a:ext cx="5029200" cy="676720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People </a:t>
            </a:r>
            <a:r>
              <a:rPr lang="en-US" sz="2800" b="1" dirty="0">
                <a:solidFill>
                  <a:schemeClr val="tx1"/>
                </a:solidFill>
              </a:rPr>
              <a:t>migrated</a:t>
            </a:r>
            <a:r>
              <a:rPr lang="en-US" sz="2800" dirty="0">
                <a:solidFill>
                  <a:schemeClr val="tx1"/>
                </a:solidFill>
              </a:rPr>
              <a:t> to where the food was located.  This made them </a:t>
            </a:r>
            <a:r>
              <a:rPr lang="en-US" sz="2800" b="1" dirty="0">
                <a:solidFill>
                  <a:schemeClr val="tx1"/>
                </a:solidFill>
              </a:rPr>
              <a:t>hunters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b="1" dirty="0">
                <a:solidFill>
                  <a:schemeClr val="tx1"/>
                </a:solidFill>
              </a:rPr>
              <a:t>gatherers.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They also tended to gather near </a:t>
            </a:r>
            <a:r>
              <a:rPr lang="en-US" sz="2800" b="1" dirty="0">
                <a:solidFill>
                  <a:schemeClr val="tx1"/>
                </a:solidFill>
              </a:rPr>
              <a:t>fresh water </a:t>
            </a:r>
            <a:r>
              <a:rPr lang="en-US" sz="2800" dirty="0">
                <a:solidFill>
                  <a:schemeClr val="tx1"/>
                </a:solidFill>
              </a:rPr>
              <a:t>and places with usable natural resources. 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After the Ice Age was over and the Earth warmed, the planet became more </a:t>
            </a:r>
            <a:r>
              <a:rPr lang="en-US" sz="2800" b="1" dirty="0">
                <a:solidFill>
                  <a:schemeClr val="tx1"/>
                </a:solidFill>
              </a:rPr>
              <a:t>green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weather change made humans adapt from hunters and gatherers to an </a:t>
            </a:r>
            <a:r>
              <a:rPr lang="en-US" sz="2800" b="1" dirty="0">
                <a:solidFill>
                  <a:schemeClr val="tx1"/>
                </a:solidFill>
              </a:rPr>
              <a:t>agricultural (farming) </a:t>
            </a:r>
            <a:r>
              <a:rPr lang="en-US" sz="2800" dirty="0">
                <a:solidFill>
                  <a:schemeClr val="tx1"/>
                </a:solidFill>
              </a:rPr>
              <a:t>society. </a:t>
            </a:r>
          </a:p>
          <a:p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5122" name="Picture 2" descr="https://encrypted-tbn0.gstatic.com/images?q=tbn:ANd9GcSYVim_XDLBRO8rK6UpmxJ87YXecaEXcNs6KePxwtUwI8hwf9lzur10ywL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56"/>
            <a:ext cx="4114800" cy="25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daily-ounce.com/wp-content/uploads/2012/09/Early-Agricul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35" y="2527040"/>
            <a:ext cx="412846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upload.wikimedia.org/wikipedia/commons/9/91/Maler_der_Grabkammer_des_Sennudem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35" y="4977880"/>
            <a:ext cx="4128464" cy="18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716" y="21382"/>
            <a:ext cx="4064284" cy="6836618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more food  means: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1. More </a:t>
            </a:r>
            <a:r>
              <a:rPr lang="en-US" sz="2800" b="1" dirty="0">
                <a:solidFill>
                  <a:schemeClr val="tx1"/>
                </a:solidFill>
              </a:rPr>
              <a:t>people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2. Less need for 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everyone to farm – therefore people could </a:t>
            </a:r>
            <a:r>
              <a:rPr lang="en-US" sz="2800" b="1" dirty="0">
                <a:solidFill>
                  <a:schemeClr val="tx1"/>
                </a:solidFill>
              </a:rPr>
              <a:t>focus</a:t>
            </a:r>
            <a:r>
              <a:rPr lang="en-US" sz="2800" dirty="0">
                <a:solidFill>
                  <a:schemeClr val="tx1"/>
                </a:solidFill>
              </a:rPr>
              <a:t> on what they were </a:t>
            </a:r>
            <a:r>
              <a:rPr lang="en-US" sz="2800" b="1" dirty="0">
                <a:solidFill>
                  <a:schemeClr val="tx1"/>
                </a:solidFill>
              </a:rPr>
              <a:t>good</a:t>
            </a:r>
            <a:r>
              <a:rPr lang="en-US" sz="2800" dirty="0">
                <a:solidFill>
                  <a:schemeClr val="tx1"/>
                </a:solidFill>
              </a:rPr>
              <a:t> at.  This is called </a:t>
            </a:r>
            <a:r>
              <a:rPr lang="en-US" sz="2800" b="1" dirty="0" err="1">
                <a:solidFill>
                  <a:schemeClr val="tx1"/>
                </a:solidFill>
              </a:rPr>
              <a:t>specializtaion</a:t>
            </a:r>
            <a:r>
              <a:rPr lang="en-US" sz="2800" dirty="0">
                <a:solidFill>
                  <a:schemeClr val="tx1"/>
                </a:solidFill>
              </a:rPr>
              <a:t> of </a:t>
            </a:r>
            <a:r>
              <a:rPr lang="en-US" sz="2800" b="1" dirty="0">
                <a:solidFill>
                  <a:schemeClr val="tx1"/>
                </a:solidFill>
              </a:rPr>
              <a:t>Labor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3. Focus on building a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 stable society.</a:t>
            </a:r>
          </a:p>
        </p:txBody>
      </p:sp>
      <p:sp>
        <p:nvSpPr>
          <p:cNvPr id="5" name="AutoShape 2" descr="data:image/jpeg;base64,/9j/4AAQSkZJRgABAQAAAQABAAD/2wCEAAkGBxQTEhUUExMWFhUXGBwaGBgYGB0fHRwfIBsgHiEfHR0dIiggIh8lHCAfITEhJSkrLi4uHx8zODMsNygtLisBCgoKDg0OGxAQGzgmHyQ0LC80Ly8sLDQsLDQ0LCwsLDQvLywsLCwsLCwsLCwsLCwsLywsLCwsLCwsLCwsLCwsLP/AABEIAMIBAwMBIgACEQEDEQH/xAAcAAACAgMBAQAAAAAAAAAAAAAFBgMEAAIHAQj/xABDEAACAQIEAwYDBgQEBQMFAAABAhEDIQAEEjEFQVEGEyJhcYEykbEUI0KhwfAHUmLRM3Lh8RVDgpKiFiQ0F7KzwtL/xAAaAQADAQEBAQAAAAAAAAAAAAACAwQBAAUG/8QANBEAAgIBAwMBBQcEAgMAAAAAAQIAEQMSITEEQVETMmFxofAigZGxwdHhBRQjQlLxFTRi/9oADAMBAAIRAxEAPwCtlsuKtNS4VmAJBAuRNtz0sQeY3wCqKqzGxuDPX0wZp5diAwJBBLKyxDCx9wem/wAW+NOI8LSpTDKdBY2nZXI+BjyU8jyPrjxlcKd4ZuotJwb7XViQiD4m5xyA/O+HfhfDaVAt3SeI+swYtc2uJ5YVezFYqHVxocMdYO+8Cfb9MNWUqAeUcifzw/OzXp7CYLE94jwVHVi9NRUNwZaJn9RY258+ahmcsaDkFpBOoE/EQevIEf64cuI8VGmzX5jCRxbPB3Am4BPtODxA1QmFjxCuRzQBELeI843w2dlsyDmS0bUtLDr4pH1Pzwg0Knwnp+9jgzQ4uMvSBDsj1TJ8JNoI8JHt52G2J8mMsaHJmA1OgcS4hQXUWdRpPin0LD1sD8sIGXo0kd9ChlclkMFmCtcBBG4Ui2B+b72oxM1PCoYNAMA7SLdNr4tcCDd0GqPIHiVwfGpk2hpGnTII5SSLgY1MAxqd5xYkwxW4s2XC/jVmGlWU2WBJPMe98GcrmaNdFaVDQSBMEr1AN4tz6YUOKZtwveBpp7tABgEEFiI2HWefTGhpM2ipo8CnSaWkEm34RtEkRN8LOIETA1GOmZooVI6iIsQQR+eEbj+WpU2Vl1eJmB032Imx535WMYuZ3N19K6VAXkpXQ6ciAdrdY5nHvE6YrFGqHu2VYYCWPKCRyJ3IvuMO6b/HkBJ2ms4IgVSJMEkcjEEj05YsV+GIyL98AxGzLaSCY8j0PO2MGQZX0OwQzYEG4+g+eJlz0SPBZgpYJIf+klbggMPn7Y9PNnsDQYgLRuMPA8ylKhSBYtNiQsgGSbxsLgDqYwI7V5E1G7yj3ZAS8OJ8MmNJ6yI88Qnh7L41Ksqor6VF4ZtIAncg3xHlM4oIXXIM8gI8MmbCDPI4nbq3I2jcZKGxBGhjo7xArahBkSOV7yFHpiHK5V3Z6KNrGokwed/3bDRTSmHMvqJjUpmSZC2Y2EAAaek88a8ayZoVNNNHaFDO2lNyQAEiG3O1z02ONTqbNS/H1OoU8T6eS16KSoFqhoM/nJ5nBRuIqlF6ellcHS0LMRznl9MXlKhzooupFy41WHUxbynFWpoJqBarLrgnWqkkeRBFvlhpcNzH42VQa5kPDG0020spneSATjzKVRGmtpWLhheT5NjKeSAqI6aNIIDLJINvT8pwR47w6nW/w7GLXAAPpO3LGaluU6rArt84FqoyFnCgo5FvXmfLrGLlZURB3dRtSxzkDzHkP3ONcjw1yGp1amlT4RBHz5x8sT5XInQw0MfFERcjrI5c7Y0svmYvkd/lKpyyd0Q2li83HInnPLrjbh9apTChh4VEgg6hA56uXmDvjfJllD0mOjTsdMajyMnaOmGjh2SR6INQi4vA5xcn6++AyMK3iMyCgRzx+81yHaY1KiUqP3hf4lSZsBed4/e2xKt2ezNdC5dEa8Kye022aLXn2xB2F4KmXcvJLOLE8hNo9efth7yiMGDQAkRcExFiPUmT74kyaUP2ZOAXH2pwurkc3k6p1a6ayZIEofMcp8xfHROzNWlUIIdjUC+KW3jnb06bE4P9tuDrUpGoGUd2paGHhg7meRwA7P8ABaVamlR1XUYIAJ0QDHhYX8UTExjMuQZBxMxqUb3QpmeGZdmLais3gRzx5hlo5ZAoAo04i3hGPcRUZX6k5ZVzCUwFeoVJsT8LLyOpQYJ6VFtMSMT8UDIFUUw5bcCQrxcNfwhiN9JNzNt8Cc/RhO5qkFkI7uqpB1IZ0tc/EtlIO49Bj3J1KlICmWFamdIIKHRtEifQX+WHFBVzy7HELcPqqS/fU2KqohGuRN7ahqHTSDGIstVRlWpIVXMKtrDlf8/fFdaxBC0zpi3dsxZW6XaSD6RgVTydakj1awV1ZuTQZ2HIEXO4xmMKftX4iy/iFeOZFolDqjdZ3t+7YCU8oitLVV1MIgAtH/bi7xbOHStNyPvEDMwEQGMR0uBPvjXh3BBW+FH0WBcGdPISNvUYtx+zALTMxw9KSaw7kCCHBA5j8MSI6eU4p16dSqwqRqkRyt7C/wCuKfGK5y5OXYEHUGJO4jl+ntywa7P5poLKC2sMqlb6GAmWEbRz6TgvYXUZ1mUeG8ZdHjWyATsAxLREHygWsNsVV4pXDlgpCsSNLCFKbCOQPUjzvgtnAxqZavC0jVZ1aOenTL+kEj+2DFF6WYFUOFpoxJpo1yw6G25ECZAmcD6i81zNs9oAzNEUkRGYBhErM/1H2kzPSMa8N4g4gr4/vAShUkEnpJ9PMnFrtXTVKi0tRYqF0N0QgFRA3JnnJ3wK4RmVSvSFRz3XeIX3uAZBjeeWNVdS3O7wpx41Jeo7q2lvED4SpE+EdQREad4n01o1aigPq0samgGRY6QQ0ncGbg7D3x4+aJ1VArTVBBXSpCklo3mxItsfIzGKuRypCqjrVemGLxphSxUgkzzja4kYXQK006rhjilejVqoRpVu7PfoQYVxAhQfqJHzwE4dR1uKKhQKh70mLqsTPygeoxaFXUGItpUNESY9bTaek26Yhyw++FZB4VIQkTfVNpPPoMEhoEToXoZZlRgGCFF0A/hcatagk8jq9bwIi9XiFTQzrm9RUlQrBP8ADY01aAd4vsZ8pxV41V+8CltavphVMhSGKiRAhtzPn6ROinu61J1nQQxk+IsupQTqJkENpvNo6RgQK3PebNfshqL3wJZRCeERq0qDN+YEfLBCtn6w7rwtKHSwA1toMGSB5EMI/OL1+5SktN6bGDoDGQFDxseU8r9PPEorzVNijQSO6EydzqgjRMyRYdOmAJv4TBJc/WpilUR9UwdKjqJKs08rxMiMLP8AwFmCur6JVYEEHbyP1GGLhlOmiksjLUQzIgoywDpYH+och74sJV7zxXOq6+h2GCxZGSwJTgo+1xEvMcPrr/zW+eK4asu7auV7/X64fqVIIQagMEagI3AIBCmd4nluMQ1OHrVZjTUEW9BI58wAZk8sPHVdiIz7JOxilQ4zmdgVEDkOX540bjtdWh/HHKw/MCcMtbhVOSwYELsRIk9PIxitV4cjEk74P1cR/wBYah29loI/9R2lqQN4uxJ+URbDzWzzU6dNUGoVDsAQQAPLfr8/PCjnsqiwQACAY640ynG6i0wjIHCi2raPqPURjigYWgi8juDTGdA4ZoCJNU2KeUAmZB8j8wMNqv3NFSX1JqlrSYIsRfrjkPDOJkNTWsummR4fETpG+/lOG/McRy4o91UzEhxFMhhEm0NF4nfcYkyowMbjcFblvtZxys2UqKtIqWUrqBkgGxGggEGLYIcLpsKVJCABo8NjuIMdBa0eWOVcfqVqJKl2InxKGlSPLUZ/IemG3gXHTWRqSNqJhgDEpF5ifK+MbEVQEcRSZrbedHSoQIg+6n9LYzCyvaOtT8BS46d5F72+eMxLoMruc4q55EEEa3gajAO4mJM3j988Q51XKd8jkqNI0nlpAMA8wBGKWVylZGFNlEGLyNPkMMtXhIIRVMObED8J/qH73xfkdMZAnimUU4otQarA+cQLY84hxguzjwmlINwYNhc+c/QYE0+ztYk09aTuVk3vEbc4xVzHe04p1EIIMD+3++Cx4MV/ZNzYXyzCtUE+JVWINxA894w6cIylQUgaTGncKijZpMElZggbz64SuDZKvqY0kDILkAyQAJPr+4wQ/wDUerY6WiFG3lYdMIzhi9LwPreaNjc0yvFBVzD1KoDv8OpgDt0nlvgxSydMhqtOUEeI020ETzj4SfLfC1wzgVQnTr0PErrAhveefvgtwjMNl2bL5moEIkqd1BuA08wbj54X1C/8D/1MG5lbi3C6lGqi1PvqYUlHkyEO+xt7fljTjeSqZerT0nUjoHFxK+R+f1xaoZI1swxy2Ya/hSVkbXAkg6ZnFLigqCoiVYR1BUNpkOAd9+XzE4Ncl0D4358eP2mGFOHZWSr1QIUbsR4jNgDNzfaJAxV7R5JajB0AS4U0wDr3HimADa0b2GCNHLVBTCM4qBh92qkCWi2q9iDG+8EYhq0ajrqqMKehNOgwuoiLgm8xO3l7qXIQ4IM0QTWrMFZWBIDAmDPwoVAM7/GTHM9IwUymZ74qAKlKdJck2kAbR1A5+e+KWQ4NYVSm9xbl/MeRkcvfpgn9hBUjpsPQf6YofSdhGhfM2o6CHRSdWkyIESALER5nqcUnyS0dVINsNbEkmSAotp2uWI/zLBJtiCjX7moATIkEEggi45cjb3H5FsxnKfjVmHiGmDZwTZj5ATNpIuT8QwkqymhuDNIsQdW4ZSqBqSKzFEFW0yUkSpB3AAmN7HpcXXdmrCKkNuGXZhzBEmYF42wxalWtrdiIldQFiBs1jMRJkRM+mIzS8PhUvUCnT8Okgi6kAAq0GxmWj5GrkQShEo57JvUogimGVVLnSDIOk2g7jo0ReLEYsdm6g0PTqLNNlBR6ZIcyNjFp0mRtcETJtDls06omtnR7RG1oCxAOwAI/Xl7qdmV9esG5mVJJB/COZ3kbmPY6JGkzaqW6YVdVLWxVyJLaiy6duex298btRo6UWSKjNCT4hESYAUGQLAxufK4fK0WRyupCXtqJjcjc7XOCeWzVNnitpfRJkIPhOknQAuqxbaLnby1sdHacJ7mu/os9NZbT4kIX8BJJ2G5BOog3OodZiyleLoGWVbVpU2mZhQRq5ECf0wQ4lm175kSFamitTIaxDKCRN9SsLkEWIMfFitUrapIRVECBtJnSRtBIJ2gT+eF3tvOPMmocNRajI4YoEBDSCCTABBk2vab9cDWzaK+mpUVRJ0lgZIFpnnJ8sWsu1QuA+pKhSCWEg2ttY2AF/fngd2j4brpal0l1UFwpnSfxQeYv9QYIweEgMNfeHjLX9kQ/R/4TWpaa2ZWk4kh1Ykm2xVvDG45XIwkZ2gFd1V9ShyARswBgH0IvHngMBiwuaIsb49MY9PE3Xq5l56gCLrbaQoI5eWJqVuSjoYwPjvYj8IjEQyLbwSPX++MKjvO0eIbNXVJddXWRJ+eNsmCrB6c9IJa3oRcem2BeUzBpnnHQ8vTB3h+Z1QVPO/meU+eFOtCEuME7GXhxGv1X/wA/74zFls95xjMS6fdKdH/1FrLZpqdVpHighg3nYyDz/UYOvm0pp3tOrU+0BebBgxERMmRaRbyx0/tP2RXPUu/VBTzBEgGNLjkH5atMeIbeYGOL5jPIhem1NppEq6nVCEGCDErYiMA6DMdQElGAf8o9cE4EtYqZUO5BruKgDLImFXYf5oJ9MJPbVHpZ2pS1GoEeNUXuoIJi0wRho4ZlzUrg6xYLIHK15632xS4tWpvncxRamGKamJN7BdRPWSCIjpiTpcjLmIO4Av4cRnoowq6lHsxWphHLP4kIYKwsY5W59P0xFxmstU5Yoqk01YObAmSCOZmL3we4fweqUDKmXUWMFSxiJgsBY+m2KHEeIUqNTTmaVMHzQN8mRDMSOc9cPq8hZRZ+hDHRKBbNJq6U2NAGqSvikkyUNo8IuBvF7+UYXO0yr9oHiNVUpqFcjzNjyt0wwrm6Apd+MsFpTGvu4X/yix6kRiMZ/LmNNGj4toanf/pEnkb+Rx2JSjXXG009ENhqg7KZrLkRpZXMaXBgD16jEPHOKhKyUmdKtOjZW0x8UEzPPDNnOAMtMVEMqSJVUkLP9BBB9RGBgyKhxIQjmNDq3/jSYY1Ql3zF5OgdDRMuUe0mWDL3YgECyhfi2ufzA6xiDiCrUzNOno16zLNq1AaRIuIuQIMkzc87T0+BklqqLKiQUI1NbeJCRBG2K/D8nUqVqWYpgtTXUCpe8FSAVSANz6+uAREDWOwM49DlG9Qu+peo8uWN6jKTtbfeP3740rV9SzMtsAPPBmhw3Wq61CnSLhufmpsccTp5h4emfKpK9ovZpEYQWB8zEj0P6QZwH4jw7WU0MqkCNjEWEmOewjywTztYIWDG4ke8xAxRVw5YFoAWS3S/6ST/AL4emrkSY1dGWsvkFhYqNICjpaQYkAQTG0yMU61LMU4QJ4TpAcMLAWkkwFEmfp5+0MwrHcSWUvPwwY+EH8W0n2xdymcNQ6TSChiGmH03NgCWIiecRvjSK3mXcG1srVqgotRfACLyBefFIHoNifYnFWhmmRblhAggTyvyE+V8Ni8PqF6qQQFPh1rdfF+FiDKadrWHzwuZvu2Zg0CoNYcLBAYAkxtIkEnaL+5odX2QJleJi8TuaZBcEMC4UE3C3M9DNunnbEvCcsomq8yGmGn45t57REfyzhZbNKtQxdZ5bHqfyj2wX4rx/vijBO7X8WmdMjmR/MfXDWwmqHeOXCCl3v4luvnKaVhVZYVmKvFpgEErJNjE+5nymznF6JT7umzIisNLCA25kkExuJ5m98CuIVEroiUqbVKisWJ1BbbkHaTHyva+Nez/ABlcq5DUg266HmBccvb643+3UgXyJQMKew34/pDdLPJmKiGm5BALVNaiDYCPDcrOwJEXi+91KgFRaHhcVBpKyLqSeZPxWibfTCtlxVyjd61GKdUHR4jpOqYJ0nluAenTE3EstWZTnEKhF0oVDaWWBYwd1km4OAbpwX90z0qe627wbxTg70qroFdgptbxREyVFwY3GBaUGc+BSx/pBP0wy8LR+7q5gV+7qKJVZuw/EFi4heex2xqFqUFTMF0dWaNMxpIBjUoM6Ym/PFauRsZrdKCdQupQ4HSID6wQ2oAgiIgcwfXBA0+mCVSuK4rZlxEJMrJlhyaTPSTcifTEL0kFNHTUQw8fgYBX/lk72gzbfCHJJuMOHQKBlI0JF8R5Re6qBiJXmBzH98XAZ2ONH9LYAMeIJUcwvTFJgGFUQdpIn3vjzADu/LGYzT75t+6fR6cSVKi0mO4YySIGmN/Wbehxzft7wgVMyzUKUitWpCqyixAQsWnpIQE9ZHPB7tidFdTeHUWUEkkGNh6jBrhVYaL9MeGesZRp8fX8ybvc57lKQpFmeV0T4ff+2LHAeF5avmKmYZG11U0HxH4dAQ7WkhZwT47kEqViGuriCAY+Gx2vBEfLDBluFUqdIGkNGm8SSDy54k9WgSDufymxL4tkvsNdQhmk3iXUbgg3HnFj7++PO0fCBmMm7sjGGNRToNoI6ciojFvthU72rRU/8tix9Cv/APQXDX2bqTTCm4IiDir12XSTzLj1S6EUi65+YiVwSmtWg1LdWEEbctxHnz8sDeG8OpGky6FDKunWFGoMtrnflt0EYZhwtKOZZBYEyscug9PocC+LoKFZan4WOlx59fcfn64ejEjY8z20GN3sDkWJX7L552ZqeqStt7H0OC2XZVqVyQDAn/wBifmPOcBOAURRz4UfC3wnqOXuLjEvBs4z0c83NjViRtvHoQIwbKJuRdV2O361N8uyplmrKO7UywHxFdR+Z5n8sXuzlYd21W8Nqb5kke/piLjNELl6VHYsCxj+VRP1Ixpwgacsi2Bq6VAm7HeI9J6Y2hRMHSugntx857wvJ6n75hALSBtHmcTZ3PF20IIA59YmwHK2CCcNZnNBnNKIOmBMGQI3nafK2KWW0UqtahVAcKBtazXG/kDPnhJcE1zFDN062R28bftK1I0EJB8RbfT+frvgC3ZrNOHhFWnLmmjG5DEmCRaYiJvblg1R4hTpsiMERnmCCGAiLMI+WL2Zy9WBUeoSki6tt6jl/thwzlDXmRdZm6TLQ8ePoCcxyPehNQUBSxOqegi+mWEbdcEjxPTTLMYsFpqGIESdQ07rvO9/zwymnk6ThZ7tSpJbU3iJN4JtNr4Ldzwysuis+qdz3kz577jkTth+Tq1B3U1PCVd4mdnszUquKdN9JaWbZgYveRJmL3Mz81yvlMxRzDIniKzJUA2gk2InaeXXDzmeA5WjV/8Ab/eoqmoWUnUig3Bm0xt6HaMScT4aGqGvlSqrAICkhl8MGTEXvzuCcOTrMd2BsZR6iDgV8IhZ3P0XpKhpjWCPHNwIjSABEeuCPCOJU0pOtRe8BEAG2wOxAnczAjYYL1uxVKplnzDfdhVJBQzJHI7j6esYU6fB6oaCZTbUD9eY+WKkzY3Boxi5wWsiVuE580ampYlWkEgH64v1stmc7UqZlVNQi7tKzYchuYA5C2PavZou5FFwVAEyCIPMC1wOvn1xHRzFfKl8uDBaxg9fMcvyIw21JteZiH/R+Pd8pJ9qr5in3WosB8K8vCOUcwAfPEPDMlVruaBZUbbxmBYEwSdtsbZTO5nJkWNMuAVYi8cijcvUYoZjNO9Ys5OpjLMZlp5mcaB4mepuNd+CISyvD375su7heRZSGHS0GL+sY34zw56TrQapTqLAYMjW9D0I54nzHDdFD7TTrK77PSPxKJ3/AH1xBW4XmK1FsypkUxBWCDp6g8/bAg7yk6dBAu/0+vvhXPcXWhQ7ijVLU3WH8EAnoSd/W3tjbhecNRUpqg7lYD6bOBPxM5mw3vKjpiLsQFip3jqoamygvcSwj4YJ29MUeB5JzqVqyooPiBaFP9/kcDQ3E06mCnzCedygDNpugYhSYMx5ix9RioaPmQfXFjLcQFKt3etny6TBFO7armZj8XXkOuJAVa4mP3tvInnhBBEEiUtJ6/kMZi53IxmBuZOs9rz97SPRW+q414ZVBSQZETI2I6g9MU+1eYnMqoOyifdv9MTNTFHL/EohSVWYJAuYHOAcfLZLYk+ZLAeVqO1VyxnxHT/l3/1w8p/gf2xzDg3HKaD7wksDfSARv1n29sPXBe0eWqpoWqoc7K3hJ9JsfYnD8vSZVtipr4QQRFXtBTYZgP8Ahkp7gKw+YJ/7Thp7Mvb02wC7UUzqL6QRqDHeVsF1cucjn8flgx2YbbAu1hTCIoyv2ron7VRCfFUBAE8xH9/3bFTj+UtorKZcaDpizGCp6b8+uIv4lcW7taWYp+M0swabaQTB0yQDzgqAY8x1wn8T7Y1n7usaZNLvIYGQxIWbCNrgyTc2tzu6fBkZQV43+vyno4OsKhQx4hxeFtTSk71NVSkCZCkSsSRcwTYGx62xpxLitBC/c1ARW0s3KNg3zj8zipn+2lJqH3JaowkqoW5MQJ6ATJOAGVmplEPdCVqAD4dlNxBv/vihMLkasm28pb+oUdzHjjeYoTl2NQ+OmwJvEQDY7XPLC9mcyBWTTV0qmnTzK2BMbeXPoOUYOji1N6QGaRXVSSoO+q4A622keZ5HHpr0atDuFpEnVMGWCgGZYkRIjmZt54UrUNxB6frcZ5P3GZxLPd8G7rNVWrgqrGkIWx9I6yZ5eWFrL5qvSzTBG7wrdtbgkmPPw/D5jbDVXprQofcog0ybmxkHeBeSRYRzjCzxbJ68xTelVVDcM24I3XbnPU+c7YbiVaI7fXieb1PVaxpUUIczNejWGnNUgDEhgullnYqy2OF7g+eNNzSrMa6sp0lSVKiYFxzAv0v5Ylq5tqDK/eowBiVPPqek9cEs/wAaylRqVZ0UVj4T/Uu+qOcR8UReJ2wpVKdiQfl8vxkd3K+R4HReqG1EEXuZI87z9MXa+bfLO5KNUoqPDWJ08p2hiYPQAfoH4s3c1FdVmk5gBBOk77eeDnCeO03Uq5kMCGHUG0H/AFg+uOLNYZt1gSDs+VbUabFe9JLMCOYvynyve++D2ezNajS0ZWiptA8SyTHRjb1vgDw7hlHL1BKh6FWQjqdLK28MJk2jxDeDK4148r5RTXy1Quswy1PjQSAPLTNpGxjAspbIADsYXaUezPFa+Wqd1WpsA8gKQNJttaV/PBfK8JKZjvaVMjLPAYyDpPTTM6fyuRa2B/FMxm62XFU1waVtdgWQyI3iB5i4t64IZXIZqpln0ZllJQ6QVtvFzJ3vtjsnJdSBex5mCDO03DHymYcKjGiQGkEALPLrGxtMT0wv8d4KzKMwj7gBacGWuZAIG/ODy5zbDZ2azFc1XXM6i5DqWbYgBYgmxWAbjzxFkqQbK1FBP3TagBcjlbqGUg+uK8OZ0NHcjv5jsChmIiHxmrm3CNXDsKYABYg6RERY2GPOI1XzJR6aBSiAQNyF5zNz+gG0YbKGQLGZqrPVQPriSlwh6ba6dXQ0ESFgwd/hOLV6kDkSn0shsHg/CJnBuH1sw3dU5LGfD1gXH++LfDcpXqVWyy/4ikpp3uJED1wapcEqUSWplJuJGpTffFX/ANN1g2u1OefeCPzuMH/cIZyK6Vsbg6nwuvTrnLv4amoKAepsL+tvWcXMl2ZzVSpVpKAKtPUWQmNt4O0xy8sXqfZuo9QNUqT/AFBwD8yhn2wQqdmYP3ZYHz7xp5f0qMCepQd41AOCDX175X4PkhSp97XUtSmNJIktHQXA8+oG2I81maLE90XST4F0alHkWkH6/wB7lPscxY63Onf4SBPnLX9sS1OzS0jrauW6CygDyAvbf++FN1CHvCckrQX8TB3/AA/MfyqfcD8tWMxKzV5PdsxSTpM8ptjMD6g8iR+p7x+MZsy5fiGYk/CyKP8AtB//AGwJ/ilxl1anlVMKEV26ydQ36aYxefN00zeYdnUB6ojnMIotG+2AP8R8t39anWy/3n3YVwLEFSd9Ubg/kcQdBivMpYbV42uoNGjF3JBmabwNgPphzyfZl6upKaaSRIkRBF/kcImUz9XLuNSEX2Yb/wB8dL4B2+W2tRe0gX8v7Y97IWA2lOIahQEt8BzIqTls2b00akxJuYNr/wAwkifIHBXgjCk4plgWALSbSu8/Ij0xz7OZipWzZdWNJKlSahUiQJ/sTidu0D1M1VoPUiiRUKM0+AEMqEN0INx+W+PE6n+nlm1L8a+vyistBqEtdsu0WWqpWy9PUKZqh+8tAYGWCDeGOo+58sCcjlqZoohdjpLNGkXDBQIYzAtFuuFz7BVDSQpvsGB/Yw/5DsvUbJgkr4JYAG+krt7GD5xj0vQTHj0g17/fAQMw5i7xHI0lK6Qza7RqJkkx02/YjE3GeGmm9OjQEywhVty1FugUXvj3IU/6Q1SiCVYvpPMCNxbyiSb4YalVz9p7qJ0KtKWtcJqIgG4GsRHLzxG7OprmvMD02Jpot8Oc1KhAIYJC61Mhib2PMCR8zzxvQzlZWrNRUTSPhDFRYAAmD8UyWA8xvthh4ZkjToK7sFDAmWgNzliAZEnl/vgJxDtNJ8NLVaO8ZDqcekbes26bYWhbK5VFsfKJC7zXsvxyrUrFcwpcsNzdQJEW6G4v+uLHFqdCmHKAkTBYHwqSYtJ2+cY04fopKjhAxJBam0EsIIneY9p5+sXE+E9/TqfZ17skSaRbwm887jfkNPpvhz4QH1VS/L+Ix0IhpuGZf7ItamqhtaofPUdj1I3B3GkYj7ZU6VPK5eo2jWGGhSoMAydj/TFh0Bwmv3QoUwhqJVpkmoHc7gxIUmPKROGXgQq5xmFetS1mnpVCsgAjfUR8XoCBbE5xsh1sbAJ+u8CvMjy/FKFS1ULTKLrVxKwSswViDI59TzxvxFMrWNIanRhcsjBZnlJneN9xYYKU6NNkOXzlNQ6jwVViY2BBH6+YOESnmFo1NAYnSYAIn3HqMaijIxKWCPwmEzpFDs3lmoj72qhBnUHLezBhBHP6EYq5lmpU+78GaVpCuviGkiCrqbqelzsfYPnOPWy4qKSSw0hlIDAAzygiYB9cT1jRGfYU6hpJURWI0htLdLi62tG0+2EKj3bcbnf951gyhleI1KNCotfLvoI8MqYB+UQLXm0YdMnxai9FaFAl3caSwiEsBJ6mJIwO4nxSrlVBXTXpsYIVRIMfiXkI5mPbGvZamaYLdz3bVXYopHNpMKB0HMWtgcv211AfhDRW4UQDxXLZmlXenlwrUmqMs8wBsG3abkQJmD1wYr09OQWmqsGdEUmBImSzRO8KBbqb9WShRSnqJvUvtEIT1a41GZ08o5zilmsurKqiIXYSegE/IAYo9bYX2l+HpwvxnO6mXqqI1tbERet/Ox9f9cOWbyYXcgYEpRpEVGYvKQQqrIYbST+EAxiheoBF1NyoMYswGnEaot4PdFJ+mLD8UzAhZUhSSARYegBEY6LkOD0qlMnulVVKpIsWVoLT7GbTImDvOmU4fT7jUETxXV3UNpgAltIBLSjbEQIJ9EHrEv2YgZL2sznb8WzTbPoPMooB+cT+eN8rmc2T4Kz/AD6/XbDSnCaYb+YcjEfkcWczUo0bSNVoGDPUrwq/KVHDQ1M20G8Pyuab4q7AeUD8xfG2by9OmShpuXK6u9eSDHIE7Hf5YMfZKjBCzaQVkqnncX3mNxilSy+saKqs1yI1kHmbX6YRqY7niT5OpSiq38ZBl80AoGsL5a9sZj3/AIdS/Et+czOMx1LJPWyefkP2gThlFXQPqspK7yW67/hvFt8GuEcCpNUDNXp+azNsczyPE2CQDYW9MW6OeMySce7pYEm56GLKmmh3j72k7KBQzB0ekZmDZenmPzwocFyWjUWltIJA5+Uj8zinnOKkLAYx0xrk8/LBidMrpMA8hHLr+uO0tpNmCSusbw/Q4gqDURLH4VIsPMbTi/w3hn2pGk01i8liD/0gA25YTsvm9dTUflyA2AHoMNXC+Od0CAFiIuP7X54wqQNuY5AuTetu0iqZf7OzqQN+Z2G+/NSMeZXjLadFOqViTMWAP4R5eWLnHO0ff0SGVQ0zqXeOYMzzvaMKHDcwutgdh0/fTBVqG8Xlx6HBBq45ZDs8+YplwWPd3bxCTJJ6GYjyxpU4Q2WlmBqCJBPmAZHI25W3OxGLnAeLLTkjmJNhFsEsz2g+1UxSqMCdQgnYeXkP74FjQPiP/tkffv57xL4rxWWWnTY6Zlo5xMA+hJxplM6xqaSbbeXvherVgmYqgmfvGg/9R28sGOFZqmXGoGJvGDVQq7SHCoZ7aEOJZRsvqZRcxJFxB/EDhk4BwEsik1mDsoqI0GBe6ztPrtbkce/xDzFOnlURQgZhaJmIIEnnvvhbyfamqtEUhVMAe/pO+FK5ypqTiWqqg0O8KaFqF3rxUpT4xqJdJ/FpsApbneL8tqOR4CpHfUsw0CAV06jfbYj9/lonESigd3rDbSIHQgmRaTgl2bpizpTEOWQhtb/h23jTp6hrA4kfE6hivHiQ5EbUdrH1xL/EeHsSmupTLXOkvpe1mtYdJE7xOAZ4NV7wmkl2G2pZPKxJGGOvxJMuy1KR71BaohuCf6QZPO/t7lcpxvI1blER9oKgH2Igz74gGVsY2XaJYqRsK/GI32eqQEq04KMWVKjAQxWD4ZJJ9jjF4bUeqq1GXURIkMWAFuYEThp4LxlauZq06jEXIXSx1aYiVO8i2J6vZeizmMzUa8kVTqB584BHthjZtHtbXHIcVcSrw7LUEIBLZisSBCmQnQFthyBa++C758hXeAEW0UgJbxAKmr+W4sI9JOFvL5qc1HeMe6qHSLAQDMADb23gHAjivaM6qlB/DFWfCdgHkT56YPTHDAz8Tm6of6CHeEZ+pVZqraVprcoR4QIMkm7aotb+8s+VoqwYK66aiqaRnex8PuYIPkRgJlnpUQZvTqgkC3M3AMcp+mDXZ/KZZ1C/aYidK1IBvBO8A+KSI2JwjPjZt0EWuVxuTFLjgr953RptIAJgEiDsZWbcp8j0wQ7OZSppeUAnSGtBMCwgxt1i4gbicF+MV3o5kLdgFBBBBVpPIz8Ui4sT05mn9sqKgYEMANDgnSwIsCSeZW9xeRcQcYXOnSRUzLmbIbMv6mVSpEBoIAm7JBkeZgggfzHEdPidNSlJI+NwNdtKGbGbEX0gjko9x1Kqi0oguRJC1ORN7NBi/mcQ0qrvH3aK20Tb3gHCyoETZlqtUYCNNyLDa22KiZVCjd/Q1ggFypMAcpaSIkbjaTggcq5pCmFW5BJV/wBCu3UT9cDqtJ1Zgac04VRpIgnxGTJufMjY45TtSmObM7gBjLuW4lSVVUMxE8xcbyNpJuLe2MzGbAqB0YVNRlYDDykNEfEDucL2ay5AlGCVPDZoBYmDuCygzb2m2LL8T01mULoUAzTiIcksdHLlBEESuG6TRreDtyYTXikfEKbMbkkkGTfYGLbWx7im2YyRu7MrEAxpXmJHLpGMxPo+Mz1Iq8c7BVKa99QgiJIG1+U7flhNy2WqVKmgKQeY/wB8dCoceeLPCxcTffkMCOCZte/aodgXbb2AA9b++PpPUddXeuJZnwrq+zDPDOyRpquukDIHjNwPX++K3abs5TRVdAAWBIgRtaDePfDhw7ilHuyGJUNAOkzEfvfEfFs9kzSamO8kKdJIvJ6+37tifBnyMTrEdjQHYicYo1ShKmxGLdLOxzxrxeirVRp3O4HTFrIZQC/5czj0eRcmXWj6BIa+d3G2BmXzMOTyw6Zfg32hW8ElRJIG3pHP9MKbcOCVih5czjhU7qFy2CYQo8RIEg4sVuKKEIUAswgk8vT25+WG/sz2dy+YplUYiqASPCYtc2EknyxT7W9kqaLK1abOLEK0sGHI2Fj74QMqMxXxHquTTQO8Usnw/wC0BVVYbm5Pzt0w15X+HzGAmYlyJstgeh2xQ7JwAJicdS4JnaNMKxGo+fLDHapmHAoW6szinaPg2YoVAte6n4GBsf7GOWLnBMmjFVCSW57nHWO3K0c1l6ngAYDUu1mAsfLofKccn4VxdqUNTOluo3xivqE0Ygj6j38x54h2TaiJ0TTBGvTAgk7MbkT+pMYocP7ZGmuhKaaUJlSI3GkjrMyeZHK2KVbtXWZdBqtpiIJJH1wplS9VmGxflvdth1PTAAEg6pmchKMeOzWaFXMldJK6LKomJkz8zv5YeH7OZPOU+8Ud3UnSSDB1QDa8ML455X7GujD73u2YwFkh/Ibmfb0xIOJnJqKPdHvqbElqgvBgiBy5X6fl5eZFyNeM7yK6Y6oCz9f7Pm6lABndKpRXU3kGBYC/Q364Z+JrXrUBVy7d3UAhkbwioQSDoJgavLY/WvQ4lk6Q+1/Z1etUq/E/i8RBJZVYn388V+JM9TMGotdX1KCAxII2BA1DSLgmBbfbDjvQrjz3PfaDfMBZWvUourVFZXYkMCecAqfLnby88ONdFqprCCpIHeIQDqgWYc5G3XENfIpmKWmuBSqqCUZhAJ6SN58pwO4NTNK7VTG+kemxJ/tjMpDDUNiImGOHCmafc6tVM/gcwy/5WFwR+5wL4h32SbxfeUGsrkc+jRsfrvgmnFk0n7VQ5+BgIaI5GfofnilU7SqVakmpkY3Dw3ytPznGY2yXxtDDVzLvDOKLVGlH0kxbr5H12xWr8Qr0a2rQ4gRIGpHE7ExEbxNxitkDJ+7CU1WTtpUkAkA6SLk2ne+LOhXT46mX1fAC+qTJLeIqLCR7ct8c2m+Jx3EIUs9lsx+JqFQ7jl8jt7RjerlGUSHBHUaf1/TCbm6OZpNBQ1UJsVUMPykD3jBXJo0DUAoP4QRPvyHTAN04XcHaDxzDFWu4XSrkt1kW94Hyx7mKNFlZnMtvd2Cz0iYA9sQDMU0A7wKZ2Av9cQ8S4nSWpRQ0VEBWY6RcEm4mx2O4i2Fqu9KPvmjcSrxfMwgYGkyrtpvHITMbX6zIwVo54ZmnTqGmzVFYMQu5YSjkDYmPvI5yxjFDN5nKVlqLV1ljJBQAbbWHMiOW+BHBs0BCU2K3UBSIYxYXuuob8gbzYxhvpDRxvGKwHPBjNw3Mg01uBEqRpG6kqfivuDY4zHuVzNBkU1Ket4GpmpqSSLEkyfrjMRNj3mADzE9uzVUkGlU1CAQWEETyMSJGKK8MzVKQaZa5upB/1/LBbL59tYq0WMmPCY0kcxE3nBzIcR1E94rqeUqdJ9G2EecY9hs2Red4wh9iInU+IMln1Kb2YEH88ZX4mzXJj9cP3/EQ3h0hgeREg+tjiOj2fo1nRWy1NQxu2gr8tMScB/doN2EauZ62nKamZJqFpwZyWegcj647PW/hFw96RNOmy1ALMajQfW+3mMLC/wAMKJ/EVPTWT+n64P8A8hhI7/X3zMIyaiRvKWT7ZFaKqjFG2YCwb0jbz9sIXGM7qrkjoJ9ZJ/XHVU/h7l1N3e3QD9Qcbf8A04yC3KVHm8tUI+kYBeuxA3vK8iZcihaAnNsjxhlghoiL4nfO1KslFdid9KlvpjpWW4NlKN6eXpKR+IiT82k4uVuP0qKSXC/LAHr1J+yspXpsqru05PwTKZm8UXmdiIPyaMGMlx8L4Sb8xzF9iMMHEeJfbKoNOrTQQB4jJsZkAfScOXBeF6lPcKrEfisstzk8ydzbng26s9xuZEX9HYG5zfiPG3ai6UkqO5UgaVJ3tNhywo5bgtedGlg8CU0NadpMQMda7T8QzOXbRUp93IkGZBHOG29txgBQz2qF1SBfSLD3wLdU2NTtJc/U6zIeFfwuzdSj3uumTH+GCZPo20/ucLnFKX2cBRTKrqWXm03sR1gTvjt/Z7j6U1VTERb9/vlgLmey2UzNVnzFSqykkimHCU1kzYCCSSTcnniLB/Ug2+U+f4qACpH2ue05DneJ1VzIqVKr1LAqXbkNiOnPF3tc9aqadfQ913IjwjaJuedzjrjfw54YyAhDpT8LVWaBzEzI+cY9z3YXL1n7mXKaPCe8aVBkRckb+WGt12HWrKOP124u7iyJxTgb0ifvlFQTadgOeDXE+Cq2YU5WoPvKQqKhPQlSqze+8euLfaTsDVoV3o011kAEVXaF0nYmT8Q8p2xNS7OKtAU6lVBUVgyOgLFeoEwDO2+LWRmbWl+K7TFWzA2V4pUp1FSqD4D4luCAfxCYg8/bFTL5apUlu8CpJKgiSRNp2wzcU4PSzHd95UqkU00hl0gnb8MNI5zq54gfgNFImrmABuCE/sI/PG+masUDNKHtB2WzlRai09a1KbAF94gmCrA84H5g424nUFF17htRv4RTuo9RZumw8xi0vAMtAHf1FMyWIBMRtGwvF4xtQ7JjVNHNq3+YQ3/3DHDAbv5eZmkiQ5Xh71ELRTUATDEg7jkPlfFWnxKoC1NtLrKkKAGAO8g9bwflbBGplKwApVzpAk7i4JvJEztipncwKdMdxV7xvxIFaV/qmIjCArWQw/iBfiWa/FGWnemQrgwQInSQCbXsSPn54P06NE0qqd5FWtoLPpLaANLaZgWLzYDmN4sETKvQpllqV5qMGCtTVSrEEfECStjfbYbYuZirRNLTUNUPq1A0mBLkW1PqWwu34iTJthLi/Zm32kR7M1tWtWFSmNjKrz5yxjryxtm6jUzpqZRaiH4Ta3UAzMflJ2OIF4mlMrpVtbSB42lb/FbYeuClbMu9FO+NOnRmaYWAGN5vBhetSecQeQW+2oTQaG0oVsshCtSpumoGQsETA8LdfURtgVUyr06iVQswefpsRY9cO/abgdLwCm/cSIB3G08+cc8LuY4BXpU6jVdTAMr06qkE61OobHoCPUjG4cwK2T7pnM9WuhE926f0xMeQMi3tjMUc5w6qXZmStULHV3i1DDTcEWsCIty25YzB+mnn8v3h1IMpwnLuoaKlOLQrANubnfmfSPTDZk6mVo5cFkDEi6M2sG/na++2Foimxk6p2tH9sV872Qd1L0KpaNqZGn2DTHzAw5yGoM1S9OqxYz5+vhG7sz2hQz3jJTUTYL4QIJEBRI6Y17R8a1tSOXJqQSWhSpFhHxRM+WFrIcCzdOmC2XYDyZSfWAxP5YY+Cdm83WHgVQP6nA+k4mypjvbeJydXkYFK2hrg/G824C6YsN+d9rEnbyx7xHK5vLlq2YJFItZkcwgJsGiI5Xj3xLwwVMpWVcynd28JLag3oRY/Xywydpu0lBMtUkgl10gbyYtiLp0x43Yce7zEAtXMUOAZ9s3X3ikvwg8/No3w+cYyiHL7hSsQVjr6HlgH2GydFEFREA1+IxtfpOw8sFe0WaR6RAgsCIGBLIjFmPOwEbjZldXYzmufdTXdCzlFOm7bwLnwgRgpw0ZKkJ7sFjsxkn874D5/htSrmT3UAmA8mQCBGoR1AuOvvFvifZytllV6joabGNS7gxsQdvW+HllFLc1+qy+oWDWJazXFBX+70qqgyBHiJ8zeB5C+HHsfXWmpT09OtsLHZfg9GoYOx3JJn64l48py2Zo0qWrTUXUF3K3g6jNxO1/LE3quX1p/rEl2c6mjX2pp0KzUUqqr6SWAYSANrj97Yt0eB5RkCtl6JB5d2v8AbAfh/ZMue+bNVC5/pWB5AdB64p9pe0T8PZabUy5YSjiykDeeYItaDuMXa8xPqOlqZv2QOYP4vwKnls3ZppsAyqxnRcggdRIm/U4k7V5jLU8oamkLUDKqkCNRJjSQLm023scK+c48zu1es0E8+gH4VHL1xQyGeOarKWEUqZJRfPbV6xbyHqcQHAXyF6pR9VEirj7wLs7malIVCwUMARTJMnmAeQ/P2wT4Hl85rLVaSpNvjmANhbc85jedsEODcXRaXiYDSJN9hiSh2jp6dTGBv7YYuLpaUk03eOAI4iL2pFX7Sy1rtB0gE6dIBiOZ/vNsUeHrrdUVNLE3bYQLmQBJPkSN8N+bVqmap5ogdyEVE6g6iZI85gRtfrifN5FcxXFSi4XSCrnTOo+VxtBB/wBMMzf1AKNOPwK/690oQWATFztH2Pq0qYrU3Dqp1OCCCBO4uZAHLkOuEouzzOlZYCSCI3NgCLn9fl1ivxD7w5eqQZXxW3U2iPO/ywudt+zdGjRWrllCsWUFFJgza17EHB9H/Ulb7D7H31OKVEbiApSjDUzXJO0qNrxPnHmcV6MFZpsRUHiAJJBjcXvMXmeWOwdheCijSkAajdrbzNgeg6YXO3XYxnqitlKGpCpNRVgQwP4RIJkclG4nnizB1i5GobCzR81+kWRvUS/tjVJWogqqP5xf2bcexxPwDJ0aVVnps6sVIFNz+L/NabbA843xBTbQAATqIG8k7wedh8tvbFzKdms3XU1KVIunIyot5aiCfYYsyOpFOaBi9O+0C5riRbMGnWOnxgrMrpYfz/5haD5HE+ZVXYCql0UxtaYMEfI/Q4uFVZhRzSkANp1GQywbqeek3EHbcYl4jTcuw0oazPLM1lpoSdKgjcx0iFvPRGRQoBXiKZSJSy+inRHh0UxHelfCal9tyb7BZgCSZgDG9fjArVUUAK2jQAJ0qJLABR0HhH9I6Yhq03zNSjSpq3dhgKZgDWedTSYgRMbwB1OGnjvCCsCiVRsvTDLVFyCiGx8mJ1EX3XE7lRRbnf7pm804XmznMo9CA+aoXQNYVUHIERcCQOnhmxOJuz/ExJQ6gq/GjgAoDaD+Eieljew2x5wfK0s8iVsufsufQBwAPC3Uqp3U3BAuvORuwZbKLVapUqUu7qsnd5mifONNRTzUwYI63upxKwAux/H8TAJpQoqqgU61RE5KACB5Am8dOggYzAHMcPzisVUU2UWBkiR6F7YzGemD9CZvErJtqaAII39cGKXGe4gsDHnYYIduezlN8zlmy1TunqH7zRaVA+KNp2APn5Yl7Y9h6f2UsKtTUomS8zbmNsUDMjlSeD28Q2Q3F2n2rNcsq2TUYExbHRexPH6aDSSPmMcH4Xk6puh5xB54fuyfB6jsO+eIPwod/U7+wwzrsS4xqVqqcGqP/wDFHMpmMrTpo6iqayGmeYN5j/pJxvwD+HmVZFOY7yu4G7OwHyUgYF9o+xbGmmcoFtVEFjSJZg6/iI1XDgCbWMR54Kdm+2lFqakVFEjaf0xKmVwFfLuDzt9bRigGbdr8meGZY18tJooQHpkklQTAZSbxMSD64S8jVz+a8SUmgnUNRAPqLybYZO3Xb6g9L7NSdWeq6huYVQwJJ+Ue+DfZTOIALzbCuobEGDonPc38hBNk1cT+FVDQJWqvdsv4SI+Q6eeLHH+KVs3R+y5cBnZ0JJMBVUzJN4MwIjrjf+NmYGjKik4FV3ZdVtWiJP8A5ab+fniTsbk1y6KWaWIk3k/9R5n6YTlxBP8ANdm9vEyjdQNm6ecyHd66U6zpDq0oDEw1g0xMW64cuzuZLENUMsYuRFhyHl/riDtxxQ1MuFpIahDqTGygGSSTYWt74VMrxGozHQlQxYtoaB6WjC8mE5FsD+Yz02G1bTq/FOK08tS71iAoKg+5AH5kYS+1OWr5+rTdabLQpqQGgMZaCW0ztYDGcOZcwgGZq6AhDBNySObaSQAOh8jyw10OP5emFhwVizDbD0fMBTHSvw2/D6E1sbePlOa8b/hnUWkcyK7Vgo1NTK6YA3KhZkgcsBuHZtBp5KOg5emGfMdsq71q1LLU6jU2LBHKNoiIJFoImTAxtwD+GlN6P+O4eOgjbmN/zxRizPQR+dq9/wC33xDoSdhNc/w7MZ9E+z6lVDL6XC6wR4SNpuOXXF49nKVOkpdm78TTliZ+8UpBnzKn2xvwPK5vh0mro0XgKxKkCd7Spi4InnNtjWdWhmD9oOrWoAKMdJp1AJQsvmYE7XEb4ArrawdwePdDAvmK54pmDlXSkQS4hZ/CHEhgALwJWNwRN8UOzvbM5eBXTSH2cbGOf7+eN87U7qnqA1U0d1Yg7J8QJ9B4gw2g8hIp5+kuZRqTABjpKVdMqw1SPRplSN9xeQWYuHGV0OuxN+8fCcuQrHBeHiq4zJqEiLd2wJ0bzBBmN4EEX3xYybfespdXWfCYtBHTrHPCR2cr1KYNEsBUTxIFYyBzCTfSW2uYJI5yLuRzgLhtp2YfCb7ek7dLja2Jc/8ATlr/AB8j6+jHDqDweI69quJDK0UKNAdgkDe97egBxf4RxVBTUSCYGx9sLVPtPk0Jp5tZJgy6ysciNW2++N+ALw9Wqffa1ZiVBJIVTyAHynAjo+qQrkRaJ28gfnQjQ+MghpNU7IZTMZipWJdtRMqGASTYkQJ3nnzOGSnRWgAimA3wz5csKtGotHMd3RY/Z9OoNfw3+C9/MHp6YIcQ4tl1hjmCSpJAaBvykxb93wJxdXksMpJHB3+UJtAqjsYqdv8AKNVzqkUm0OqAsAfERMwwBAhSN+QwC7XVmRKOhPGQVcH8IAHxTYSLed8M/He1dGuVRtOgkLcmA+6Fm2ibWmxJ5XUs9QqVajJmCQzH4U/5bBSBDHeBvO/yx66qyqPU7fXbaR5COJr2MqN33eM5JYimsD/vI5k6fCJ/m2wW7T8c+zsBRg1qqySwkKkkAabS0gxNhvzxIMmcvQJo09bJC0xvBP8AzGJ5CGMmLjzGF7jeQr1cyHrUjTZ0A3BUQLMHBK6Z5Ejc4WAuXJqPH5/xFcQ/2FArrUWrPeLULo6yGUteVO+5xebtQ1HOGjmlZnUlaFdRaohIEMB4SJgNEQQDGxwGp5Y5XxK9OGAnS8k25xYCZ2PPBakiVmooGYMj6gVbowMEjcMvhjYr57iyoWsjb8pwlzP5SXJNcJMHTKWkD+YzHrjMWs1l6jMStcgWjSXA2jk+MxMV39qdSzkVXMOeICWawtc9Rh77SVD9mJkyQAb7jzxmMw7qvax/AQz3ibwAfdj1/U4aeDt4k/zDGYzBdd3grOmcYc/8OzNz/wDGqf8A42wq9hcsiUl0IqzvpUCfljMZiPqyf7ZZQ3Mp/wAdMugy2WqBV197GuBqjSbTvHlgR2UrN3Y8R+HqceYzBZP/AEV+MU/tRj7M0VqZlzUUORABYAkCJgE7XwS7f0lXuSqhSZmBE+sYzGYlX2/uEZj9qV8yggCBARSByBjf188CsioqM3eAPBtqvHpOPMZj009me0O02p0hLCBEbRbfEFJACYAEG0YzGYIxwGxhDhtFWPiUN6gH643VAjEoAt/wiPpjMZjBMA3h8VC2XJYkkOlyZ3EfQkYodrB/8ZuZ1qTzICyATzE3jGYzC09ozxup2ZovZFj4rm60SfXvQJ+RI9MAyYp5sCwCVIA2EKSIHqAfYdMZjMOHb7p58s8RGqlqa7AIwJuQSLkHkT1xY48NNQ6fDNNGMWklZJMbknnjMZgl4/GcnEusgbLKWAJU+Em5EmDB5WthWbLJ3ROhZ74CYEx30RPSLYzGYWrEHbyP1lOHn7pRroBUqQAIAjyscZl6YlLD4Ry8xjzGYts6R935RpG8u54eEDlFT6nF6JOUc3ZsoupjuYLASdzAxmMwvL7Bk+Xk/XiXtRNGqxMkdyATuAWqkgHkCQLeQ6Y0ViaKA3BrMD5gU5APob+uMxmJl9uK7yrTH/ssweYDQeY+8XFvLVCKSQSIYc/6gfrfGYzBnj7zMPaPOkdMZjMZhB5jZ//Z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xQTEhUUExMWFhUXGBwaGBgYGB0fHRwfIBsgHiEfHR0dIiggIh8lHCAfITEhJSkrLi4uHx8zODMsNygtLisBCgoKDg0OGxAQGzgmHyQ0LC80Ly8sLDQsLDQ0LCwsLDQvLywsLCwsLCwsLCwsLCwsLywsLCwsLCwsLCwsLCwsLP/AABEIAMIBAwMBIgACEQEDEQH/xAAcAAACAgMBAQAAAAAAAAAAAAAFBgMEAAIHAQj/xABDEAACAQIEAwYDBgQEBQMFAAABAhEDIQAEEjEFQVEGEyJhcYEykbEUI0KhwfAHUmLRM3Lh8RVDgpKiFiQ0F7KzwtL/xAAaAQADAQEBAQAAAAAAAAAAAAACAwQBAAUG/8QANBEAAgIBAwMBBQcEAgMAAAAAAQIAEQMSITEEQVETMmFxofAigZGxwdHhBRQjQlLxFTRi/9oADAMBAAIRAxEAPwCtlsuKtNS4VmAJBAuRNtz0sQeY3wCqKqzGxuDPX0wZp5diAwJBBLKyxDCx9wem/wAW+NOI8LSpTDKdBY2nZXI+BjyU8jyPrjxlcKd4ZuotJwb7XViQiD4m5xyA/O+HfhfDaVAt3SeI+swYtc2uJ5YVezFYqHVxocMdYO+8Cfb9MNWUqAeUcifzw/OzXp7CYLE94jwVHVi9NRUNwZaJn9RY258+ahmcsaDkFpBOoE/EQevIEf64cuI8VGmzX5jCRxbPB3Am4BPtODxA1QmFjxCuRzQBELeI843w2dlsyDmS0bUtLDr4pH1Pzwg0Knwnp+9jgzQ4uMvSBDsj1TJ8JNoI8JHt52G2J8mMsaHJmA1OgcS4hQXUWdRpPin0LD1sD8sIGXo0kd9ChlclkMFmCtcBBG4Ui2B+b72oxM1PCoYNAMA7SLdNr4tcCDd0GqPIHiVwfGpk2hpGnTII5SSLgY1MAxqd5xYkwxW4s2XC/jVmGlWU2WBJPMe98GcrmaNdFaVDQSBMEr1AN4tz6YUOKZtwveBpp7tABgEEFiI2HWefTGhpM2ipo8CnSaWkEm34RtEkRN8LOIETA1GOmZooVI6iIsQQR+eEbj+WpU2Vl1eJmB032Imx535WMYuZ3N19K6VAXkpXQ6ciAdrdY5nHvE6YrFGqHu2VYYCWPKCRyJ3IvuMO6b/HkBJ2ms4IgVSJMEkcjEEj05YsV+GIyL98AxGzLaSCY8j0PO2MGQZX0OwQzYEG4+g+eJlz0SPBZgpYJIf+klbggMPn7Y9PNnsDQYgLRuMPA8ylKhSBYtNiQsgGSbxsLgDqYwI7V5E1G7yj3ZAS8OJ8MmNJ6yI88Qnh7L41Ksqor6VF4ZtIAncg3xHlM4oIXXIM8gI8MmbCDPI4nbq3I2jcZKGxBGhjo7xArahBkSOV7yFHpiHK5V3Z6KNrGokwed/3bDRTSmHMvqJjUpmSZC2Y2EAAaek88a8ayZoVNNNHaFDO2lNyQAEiG3O1z02ONTqbNS/H1OoU8T6eS16KSoFqhoM/nJ5nBRuIqlF6ellcHS0LMRznl9MXlKhzooupFy41WHUxbynFWpoJqBarLrgnWqkkeRBFvlhpcNzH42VQa5kPDG0020spneSATjzKVRGmtpWLhheT5NjKeSAqI6aNIIDLJINvT8pwR47w6nW/w7GLXAAPpO3LGaluU6rArt84FqoyFnCgo5FvXmfLrGLlZURB3dRtSxzkDzHkP3ONcjw1yGp1amlT4RBHz5x8sT5XInQw0MfFERcjrI5c7Y0svmYvkd/lKpyyd0Q2li83HInnPLrjbh9apTChh4VEgg6hA56uXmDvjfJllD0mOjTsdMajyMnaOmGjh2SR6INQi4vA5xcn6++AyMK3iMyCgRzx+81yHaY1KiUqP3hf4lSZsBed4/e2xKt2ezNdC5dEa8Kye022aLXn2xB2F4KmXcvJLOLE8hNo9efth7yiMGDQAkRcExFiPUmT74kyaUP2ZOAXH2pwurkc3k6p1a6ayZIEofMcp8xfHROzNWlUIIdjUC+KW3jnb06bE4P9tuDrUpGoGUd2paGHhg7meRwA7P8ABaVamlR1XUYIAJ0QDHhYX8UTExjMuQZBxMxqUb3QpmeGZdmLais3gRzx5hlo5ZAoAo04i3hGPcRUZX6k5ZVzCUwFeoVJsT8LLyOpQYJ6VFtMSMT8UDIFUUw5bcCQrxcNfwhiN9JNzNt8Cc/RhO5qkFkI7uqpB1IZ0tc/EtlIO49Bj3J1KlICmWFamdIIKHRtEifQX+WHFBVzy7HELcPqqS/fU2KqohGuRN7ahqHTSDGIstVRlWpIVXMKtrDlf8/fFdaxBC0zpi3dsxZW6XaSD6RgVTydakj1awV1ZuTQZ2HIEXO4xmMKftX4iy/iFeOZFolDqjdZ3t+7YCU8oitLVV1MIgAtH/bi7xbOHStNyPvEDMwEQGMR0uBPvjXh3BBW+FH0WBcGdPISNvUYtx+zALTMxw9KSaw7kCCHBA5j8MSI6eU4p16dSqwqRqkRyt7C/wCuKfGK5y5OXYEHUGJO4jl+ntywa7P5poLKC2sMqlb6GAmWEbRz6TgvYXUZ1mUeG8ZdHjWyATsAxLREHygWsNsVV4pXDlgpCsSNLCFKbCOQPUjzvgtnAxqZavC0jVZ1aOenTL+kEj+2DFF6WYFUOFpoxJpo1yw6G25ECZAmcD6i81zNs9oAzNEUkRGYBhErM/1H2kzPSMa8N4g4gr4/vAShUkEnpJ9PMnFrtXTVKi0tRYqF0N0QgFRA3JnnJ3wK4RmVSvSFRz3XeIX3uAZBjeeWNVdS3O7wpx41Jeo7q2lvED4SpE+EdQREad4n01o1aigPq0samgGRY6QQ0ncGbg7D3x4+aJ1VArTVBBXSpCklo3mxItsfIzGKuRypCqjrVemGLxphSxUgkzzja4kYXQK006rhjilejVqoRpVu7PfoQYVxAhQfqJHzwE4dR1uKKhQKh70mLqsTPygeoxaFXUGItpUNESY9bTaek26Yhyw++FZB4VIQkTfVNpPPoMEhoEToXoZZlRgGCFF0A/hcatagk8jq9bwIi9XiFTQzrm9RUlQrBP8ADY01aAd4vsZ8pxV41V+8CltavphVMhSGKiRAhtzPn6ROinu61J1nQQxk+IsupQTqJkENpvNo6RgQK3PebNfshqL3wJZRCeERq0qDN+YEfLBCtn6w7rwtKHSwA1toMGSB5EMI/OL1+5SktN6bGDoDGQFDxseU8r9PPEorzVNijQSO6EydzqgjRMyRYdOmAJv4TBJc/WpilUR9UwdKjqJKs08rxMiMLP8AwFmCur6JVYEEHbyP1GGLhlOmiksjLUQzIgoywDpYH+och74sJV7zxXOq6+h2GCxZGSwJTgo+1xEvMcPrr/zW+eK4asu7auV7/X64fqVIIQagMEagI3AIBCmd4nluMQ1OHrVZjTUEW9BI58wAZk8sPHVdiIz7JOxilQ4zmdgVEDkOX540bjtdWh/HHKw/MCcMtbhVOSwYELsRIk9PIxitV4cjEk74P1cR/wBYah29loI/9R2lqQN4uxJ+URbDzWzzU6dNUGoVDsAQQAPLfr8/PCjnsqiwQACAY640ynG6i0wjIHCi2raPqPURjigYWgi8juDTGdA4ZoCJNU2KeUAmZB8j8wMNqv3NFSX1JqlrSYIsRfrjkPDOJkNTWsummR4fETpG+/lOG/McRy4o91UzEhxFMhhEm0NF4nfcYkyowMbjcFblvtZxys2UqKtIqWUrqBkgGxGggEGLYIcLpsKVJCABo8NjuIMdBa0eWOVcfqVqJKl2InxKGlSPLUZ/IemG3gXHTWRqSNqJhgDEpF5ifK+MbEVQEcRSZrbedHSoQIg+6n9LYzCyvaOtT8BS46d5F72+eMxLoMruc4q55EEEa3gajAO4mJM3j988Q51XKd8jkqNI0nlpAMA8wBGKWVylZGFNlEGLyNPkMMtXhIIRVMObED8J/qH73xfkdMZAnimUU4otQarA+cQLY84hxguzjwmlINwYNhc+c/QYE0+ztYk09aTuVk3vEbc4xVzHe04p1EIIMD+3++Cx4MV/ZNzYXyzCtUE+JVWINxA894w6cIylQUgaTGncKijZpMElZggbz64SuDZKvqY0kDILkAyQAJPr+4wQ/wDUerY6WiFG3lYdMIzhi9LwPreaNjc0yvFBVzD1KoDv8OpgDt0nlvgxSydMhqtOUEeI020ETzj4SfLfC1wzgVQnTr0PErrAhveefvgtwjMNl2bL5moEIkqd1BuA08wbj54X1C/8D/1MG5lbi3C6lGqi1PvqYUlHkyEO+xt7fljTjeSqZerT0nUjoHFxK+R+f1xaoZI1swxy2Ya/hSVkbXAkg6ZnFLigqCoiVYR1BUNpkOAd9+XzE4Ncl0D4358eP2mGFOHZWSr1QIUbsR4jNgDNzfaJAxV7R5JajB0AS4U0wDr3HimADa0b2GCNHLVBTCM4qBh92qkCWi2q9iDG+8EYhq0ajrqqMKehNOgwuoiLgm8xO3l7qXIQ4IM0QTWrMFZWBIDAmDPwoVAM7/GTHM9IwUymZ74qAKlKdJck2kAbR1A5+e+KWQ4NYVSm9xbl/MeRkcvfpgn9hBUjpsPQf6YofSdhGhfM2o6CHRSdWkyIESALER5nqcUnyS0dVINsNbEkmSAotp2uWI/zLBJtiCjX7moATIkEEggi45cjb3H5FsxnKfjVmHiGmDZwTZj5ATNpIuT8QwkqymhuDNIsQdW4ZSqBqSKzFEFW0yUkSpB3AAmN7HpcXXdmrCKkNuGXZhzBEmYF42wxalWtrdiIldQFiBs1jMRJkRM+mIzS8PhUvUCnT8Okgi6kAAq0GxmWj5GrkQShEo57JvUogimGVVLnSDIOk2g7jo0ReLEYsdm6g0PTqLNNlBR6ZIcyNjFp0mRtcETJtDls06omtnR7RG1oCxAOwAI/Xl7qdmV9esG5mVJJB/COZ3kbmPY6JGkzaqW6YVdVLWxVyJLaiy6duex298btRo6UWSKjNCT4hESYAUGQLAxufK4fK0WRyupCXtqJjcjc7XOCeWzVNnitpfRJkIPhOknQAuqxbaLnby1sdHacJ7mu/os9NZbT4kIX8BJJ2G5BOog3OodZiyleLoGWVbVpU2mZhQRq5ECf0wQ4lm175kSFamitTIaxDKCRN9SsLkEWIMfFitUrapIRVECBtJnSRtBIJ2gT+eF3tvOPMmocNRajI4YoEBDSCCTABBk2vab9cDWzaK+mpUVRJ0lgZIFpnnJ8sWsu1QuA+pKhSCWEg2ttY2AF/fngd2j4brpal0l1UFwpnSfxQeYv9QYIweEgMNfeHjLX9kQ/R/4TWpaa2ZWk4kh1Ykm2xVvDG45XIwkZ2gFd1V9ShyARswBgH0IvHngMBiwuaIsb49MY9PE3Xq5l56gCLrbaQoI5eWJqVuSjoYwPjvYj8IjEQyLbwSPX++MKjvO0eIbNXVJddXWRJ+eNsmCrB6c9IJa3oRcem2BeUzBpnnHQ8vTB3h+Z1QVPO/meU+eFOtCEuME7GXhxGv1X/wA/74zFls95xjMS6fdKdH/1FrLZpqdVpHighg3nYyDz/UYOvm0pp3tOrU+0BebBgxERMmRaRbyx0/tP2RXPUu/VBTzBEgGNLjkH5atMeIbeYGOL5jPIhem1NppEq6nVCEGCDErYiMA6DMdQElGAf8o9cE4EtYqZUO5BruKgDLImFXYf5oJ9MJPbVHpZ2pS1GoEeNUXuoIJi0wRho4ZlzUrg6xYLIHK15632xS4tWpvncxRamGKamJN7BdRPWSCIjpiTpcjLmIO4Av4cRnoowq6lHsxWphHLP4kIYKwsY5W59P0xFxmstU5Yoqk01YObAmSCOZmL3we4fweqUDKmXUWMFSxiJgsBY+m2KHEeIUqNTTmaVMHzQN8mRDMSOc9cPq8hZRZ+hDHRKBbNJq6U2NAGqSvikkyUNo8IuBvF7+UYXO0yr9oHiNVUpqFcjzNjyt0wwrm6Apd+MsFpTGvu4X/yix6kRiMZ/LmNNGj4toanf/pEnkb+Rx2JSjXXG009ENhqg7KZrLkRpZXMaXBgD16jEPHOKhKyUmdKtOjZW0x8UEzPPDNnOAMtMVEMqSJVUkLP9BBB9RGBgyKhxIQjmNDq3/jSYY1Ql3zF5OgdDRMuUe0mWDL3YgECyhfi2ufzA6xiDiCrUzNOno16zLNq1AaRIuIuQIMkzc87T0+BklqqLKiQUI1NbeJCRBG2K/D8nUqVqWYpgtTXUCpe8FSAVSANz6+uAREDWOwM49DlG9Qu+peo8uWN6jKTtbfeP3740rV9SzMtsAPPBmhw3Wq61CnSLhufmpsccTp5h4emfKpK9ovZpEYQWB8zEj0P6QZwH4jw7WU0MqkCNjEWEmOewjywTztYIWDG4ke8xAxRVw5YFoAWS3S/6ST/AL4emrkSY1dGWsvkFhYqNICjpaQYkAQTG0yMU61LMU4QJ4TpAcMLAWkkwFEmfp5+0MwrHcSWUvPwwY+EH8W0n2xdymcNQ6TSChiGmH03NgCWIiecRvjSK3mXcG1srVqgotRfACLyBefFIHoNifYnFWhmmRblhAggTyvyE+V8Ni8PqF6qQQFPh1rdfF+FiDKadrWHzwuZvu2Zg0CoNYcLBAYAkxtIkEnaL+5odX2QJleJi8TuaZBcEMC4UE3C3M9DNunnbEvCcsomq8yGmGn45t57REfyzhZbNKtQxdZ5bHqfyj2wX4rx/vijBO7X8WmdMjmR/MfXDWwmqHeOXCCl3v4luvnKaVhVZYVmKvFpgEErJNjE+5nymznF6JT7umzIisNLCA25kkExuJ5m98CuIVEroiUqbVKisWJ1BbbkHaTHyva+Nez/ABlcq5DUg266HmBccvb643+3UgXyJQMKew34/pDdLPJmKiGm5BALVNaiDYCPDcrOwJEXi+91KgFRaHhcVBpKyLqSeZPxWibfTCtlxVyjd61GKdUHR4jpOqYJ0nluAenTE3EstWZTnEKhF0oVDaWWBYwd1km4OAbpwX90z0qe627wbxTg70qroFdgptbxREyVFwY3GBaUGc+BSx/pBP0wy8LR+7q5gV+7qKJVZuw/EFi4heex2xqFqUFTMF0dWaNMxpIBjUoM6Ym/PFauRsZrdKCdQupQ4HSID6wQ2oAgiIgcwfXBA0+mCVSuK4rZlxEJMrJlhyaTPSTcifTEL0kFNHTUQw8fgYBX/lk72gzbfCHJJuMOHQKBlI0JF8R5Re6qBiJXmBzH98XAZ2ONH9LYAMeIJUcwvTFJgGFUQdpIn3vjzADu/LGYzT75t+6fR6cSVKi0mO4YySIGmN/Wbehxzft7wgVMyzUKUitWpCqyixAQsWnpIQE9ZHPB7tidFdTeHUWUEkkGNh6jBrhVYaL9MeGesZRp8fX8ybvc57lKQpFmeV0T4ff+2LHAeF5avmKmYZG11U0HxH4dAQ7WkhZwT47kEqViGuriCAY+Gx2vBEfLDBluFUqdIGkNGm8SSDy54k9WgSDufymxL4tkvsNdQhmk3iXUbgg3HnFj7++PO0fCBmMm7sjGGNRToNoI6ciojFvthU72rRU/8tix9Cv/APQXDX2bqTTCm4IiDir12XSTzLj1S6EUi65+YiVwSmtWg1LdWEEbctxHnz8sDeG8OpGky6FDKunWFGoMtrnflt0EYZhwtKOZZBYEyscug9PocC+LoKFZan4WOlx59fcfn64ejEjY8z20GN3sDkWJX7L552ZqeqStt7H0OC2XZVqVyQDAn/wBifmPOcBOAURRz4UfC3wnqOXuLjEvBs4z0c83NjViRtvHoQIwbKJuRdV2O361N8uyplmrKO7UywHxFdR+Z5n8sXuzlYd21W8Nqb5kke/piLjNELl6VHYsCxj+VRP1Ixpwgacsi2Bq6VAm7HeI9J6Y2hRMHSugntx857wvJ6n75hALSBtHmcTZ3PF20IIA59YmwHK2CCcNZnNBnNKIOmBMGQI3nafK2KWW0UqtahVAcKBtazXG/kDPnhJcE1zFDN062R28bftK1I0EJB8RbfT+frvgC3ZrNOHhFWnLmmjG5DEmCRaYiJvblg1R4hTpsiMERnmCCGAiLMI+WL2Zy9WBUeoSki6tt6jl/thwzlDXmRdZm6TLQ8ePoCcxyPehNQUBSxOqegi+mWEbdcEjxPTTLMYsFpqGIESdQ07rvO9/zwymnk6ThZ7tSpJbU3iJN4JtNr4Ldzwysuis+qdz3kz577jkTth+Tq1B3U1PCVd4mdnszUquKdN9JaWbZgYveRJmL3Mz81yvlMxRzDIniKzJUA2gk2InaeXXDzmeA5WjV/8Ab/eoqmoWUnUig3Bm0xt6HaMScT4aGqGvlSqrAICkhl8MGTEXvzuCcOTrMd2BsZR6iDgV8IhZ3P0XpKhpjWCPHNwIjSABEeuCPCOJU0pOtRe8BEAG2wOxAnczAjYYL1uxVKplnzDfdhVJBQzJHI7j6esYU6fB6oaCZTbUD9eY+WKkzY3Boxi5wWsiVuE580ampYlWkEgH64v1stmc7UqZlVNQi7tKzYchuYA5C2PavZou5FFwVAEyCIPMC1wOvn1xHRzFfKl8uDBaxg9fMcvyIw21JteZiH/R+Pd8pJ9qr5in3WosB8K8vCOUcwAfPEPDMlVruaBZUbbxmBYEwSdtsbZTO5nJkWNMuAVYi8cijcvUYoZjNO9Ys5OpjLMZlp5mcaB4mepuNd+CISyvD375su7heRZSGHS0GL+sY34zw56TrQapTqLAYMjW9D0I54nzHDdFD7TTrK77PSPxKJ3/AH1xBW4XmK1FsypkUxBWCDp6g8/bAg7yk6dBAu/0+vvhXPcXWhQ7ijVLU3WH8EAnoSd/W3tjbhecNRUpqg7lYD6bOBPxM5mw3vKjpiLsQFip3jqoamygvcSwj4YJ29MUeB5JzqVqyooPiBaFP9/kcDQ3E06mCnzCedygDNpugYhSYMx5ix9RioaPmQfXFjLcQFKt3etny6TBFO7armZj8XXkOuJAVa4mP3tvInnhBBEEiUtJ6/kMZi53IxmBuZOs9rz97SPRW+q414ZVBSQZETI2I6g9MU+1eYnMqoOyifdv9MTNTFHL/EohSVWYJAuYHOAcfLZLYk+ZLAeVqO1VyxnxHT/l3/1w8p/gf2xzDg3HKaD7wksDfSARv1n29sPXBe0eWqpoWqoc7K3hJ9JsfYnD8vSZVtipr4QQRFXtBTYZgP8Ahkp7gKw+YJ/7Thp7Mvb02wC7UUzqL6QRqDHeVsF1cucjn8flgx2YbbAu1hTCIoyv2ron7VRCfFUBAE8xH9/3bFTj+UtorKZcaDpizGCp6b8+uIv4lcW7taWYp+M0swabaQTB0yQDzgqAY8x1wn8T7Y1n7usaZNLvIYGQxIWbCNrgyTc2tzu6fBkZQV43+vyno4OsKhQx4hxeFtTSk71NVSkCZCkSsSRcwTYGx62xpxLitBC/c1ARW0s3KNg3zj8zipn+2lJqH3JaowkqoW5MQJ6ATJOAGVmplEPdCVqAD4dlNxBv/vihMLkasm28pb+oUdzHjjeYoTl2NQ+OmwJvEQDY7XPLC9mcyBWTTV0qmnTzK2BMbeXPoOUYOji1N6QGaRXVSSoO+q4A622keZ5HHpr0atDuFpEnVMGWCgGZYkRIjmZt54UrUNxB6frcZ5P3GZxLPd8G7rNVWrgqrGkIWx9I6yZ5eWFrL5qvSzTBG7wrdtbgkmPPw/D5jbDVXprQofcog0ybmxkHeBeSRYRzjCzxbJ68xTelVVDcM24I3XbnPU+c7YbiVaI7fXieb1PVaxpUUIczNejWGnNUgDEhgullnYqy2OF7g+eNNzSrMa6sp0lSVKiYFxzAv0v5Ylq5tqDK/eowBiVPPqek9cEs/wAaylRqVZ0UVj4T/Uu+qOcR8UReJ2wpVKdiQfl8vxkd3K+R4HReqG1EEXuZI87z9MXa+bfLO5KNUoqPDWJ08p2hiYPQAfoH4s3c1FdVmk5gBBOk77eeDnCeO03Uq5kMCGHUG0H/AFg+uOLNYZt1gSDs+VbUabFe9JLMCOYvynyve++D2ezNajS0ZWiptA8SyTHRjb1vgDw7hlHL1BKh6FWQjqdLK28MJk2jxDeDK4148r5RTXy1Quswy1PjQSAPLTNpGxjAspbIADsYXaUezPFa+Wqd1WpsA8gKQNJttaV/PBfK8JKZjvaVMjLPAYyDpPTTM6fyuRa2B/FMxm62XFU1waVtdgWQyI3iB5i4t64IZXIZqpln0ZllJQ6QVtvFzJ3vtjsnJdSBex5mCDO03DHymYcKjGiQGkEALPLrGxtMT0wv8d4KzKMwj7gBacGWuZAIG/ODy5zbDZ2azFc1XXM6i5DqWbYgBYgmxWAbjzxFkqQbK1FBP3TagBcjlbqGUg+uK8OZ0NHcjv5jsChmIiHxmrm3CNXDsKYABYg6RERY2GPOI1XzJR6aBSiAQNyF5zNz+gG0YbKGQLGZqrPVQPriSlwh6ba6dXQ0ESFgwd/hOLV6kDkSn0shsHg/CJnBuH1sw3dU5LGfD1gXH++LfDcpXqVWyy/4ikpp3uJED1wapcEqUSWplJuJGpTffFX/ANN1g2u1OefeCPzuMH/cIZyK6Vsbg6nwuvTrnLv4amoKAepsL+tvWcXMl2ZzVSpVpKAKtPUWQmNt4O0xy8sXqfZuo9QNUqT/AFBwD8yhn2wQqdmYP3ZYHz7xp5f0qMCepQd41AOCDX175X4PkhSp97XUtSmNJIktHQXA8+oG2I81maLE90XST4F0alHkWkH6/wB7lPscxY63Onf4SBPnLX9sS1OzS0jrauW6CygDyAvbf++FN1CHvCckrQX8TB3/AA/MfyqfcD8tWMxKzV5PdsxSTpM8ptjMD6g8iR+p7x+MZsy5fiGYk/CyKP8AtB//AGwJ/ilxl1anlVMKEV26ydQ36aYxefN00zeYdnUB6ojnMIotG+2AP8R8t39anWy/3n3YVwLEFSd9Ubg/kcQdBivMpYbV42uoNGjF3JBmabwNgPphzyfZl6upKaaSRIkRBF/kcImUz9XLuNSEX2Yb/wB8dL4B2+W2tRe0gX8v7Y97IWA2lOIahQEt8BzIqTls2b00akxJuYNr/wAwkifIHBXgjCk4plgWALSbSu8/Ij0xz7OZipWzZdWNJKlSahUiQJ/sTidu0D1M1VoPUiiRUKM0+AEMqEN0INx+W+PE6n+nlm1L8a+vyistBqEtdsu0WWqpWy9PUKZqh+8tAYGWCDeGOo+58sCcjlqZoohdjpLNGkXDBQIYzAtFuuFz7BVDSQpvsGB/Yw/5DsvUbJgkr4JYAG+krt7GD5xj0vQTHj0g17/fAQMw5i7xHI0lK6Qza7RqJkkx02/YjE3GeGmm9OjQEywhVty1FugUXvj3IU/6Q1SiCVYvpPMCNxbyiSb4YalVz9p7qJ0KtKWtcJqIgG4GsRHLzxG7OprmvMD02Jpot8Oc1KhAIYJC61Mhib2PMCR8zzxvQzlZWrNRUTSPhDFRYAAmD8UyWA8xvthh4ZkjToK7sFDAmWgNzliAZEnl/vgJxDtNJ8NLVaO8ZDqcekbes26bYWhbK5VFsfKJC7zXsvxyrUrFcwpcsNzdQJEW6G4v+uLHFqdCmHKAkTBYHwqSYtJ2+cY04fopKjhAxJBam0EsIIneY9p5+sXE+E9/TqfZ17skSaRbwm887jfkNPpvhz4QH1VS/L+Ix0IhpuGZf7ItamqhtaofPUdj1I3B3GkYj7ZU6VPK5eo2jWGGhSoMAydj/TFh0Bwmv3QoUwhqJVpkmoHc7gxIUmPKROGXgQq5xmFetS1mnpVCsgAjfUR8XoCBbE5xsh1sbAJ+u8CvMjy/FKFS1ULTKLrVxKwSswViDI59TzxvxFMrWNIanRhcsjBZnlJneN9xYYKU6NNkOXzlNQ6jwVViY2BBH6+YOESnmFo1NAYnSYAIn3HqMaijIxKWCPwmEzpFDs3lmoj72qhBnUHLezBhBHP6EYq5lmpU+78GaVpCuviGkiCrqbqelzsfYPnOPWy4qKSSw0hlIDAAzygiYB9cT1jRGfYU6hpJURWI0htLdLi62tG0+2EKj3bcbnf951gyhleI1KNCotfLvoI8MqYB+UQLXm0YdMnxai9FaFAl3caSwiEsBJ6mJIwO4nxSrlVBXTXpsYIVRIMfiXkI5mPbGvZamaYLdz3bVXYopHNpMKB0HMWtgcv211AfhDRW4UQDxXLZmlXenlwrUmqMs8wBsG3abkQJmD1wYr09OQWmqsGdEUmBImSzRO8KBbqb9WShRSnqJvUvtEIT1a41GZ08o5zilmsurKqiIXYSegE/IAYo9bYX2l+HpwvxnO6mXqqI1tbERet/Ox9f9cOWbyYXcgYEpRpEVGYvKQQqrIYbST+EAxiheoBF1NyoMYswGnEaot4PdFJ+mLD8UzAhZUhSSARYegBEY6LkOD0qlMnulVVKpIsWVoLT7GbTImDvOmU4fT7jUETxXV3UNpgAltIBLSjbEQIJ9EHrEv2YgZL2sznb8WzTbPoPMooB+cT+eN8rmc2T4Kz/AD6/XbDSnCaYb+YcjEfkcWczUo0bSNVoGDPUrwq/KVHDQ1M20G8Pyuab4q7AeUD8xfG2by9OmShpuXK6u9eSDHIE7Hf5YMfZKjBCzaQVkqnncX3mNxilSy+saKqs1yI1kHmbX6YRqY7niT5OpSiq38ZBl80AoGsL5a9sZj3/AIdS/Et+czOMx1LJPWyefkP2gThlFXQPqspK7yW67/hvFt8GuEcCpNUDNXp+azNsczyPE2CQDYW9MW6OeMySce7pYEm56GLKmmh3j72k7KBQzB0ekZmDZenmPzwocFyWjUWltIJA5+Uj8zinnOKkLAYx0xrk8/LBidMrpMA8hHLr+uO0tpNmCSusbw/Q4gqDURLH4VIsPMbTi/w3hn2pGk01i8liD/0gA25YTsvm9dTUflyA2AHoMNXC+Od0CAFiIuP7X54wqQNuY5AuTetu0iqZf7OzqQN+Z2G+/NSMeZXjLadFOqViTMWAP4R5eWLnHO0ff0SGVQ0zqXeOYMzzvaMKHDcwutgdh0/fTBVqG8Xlx6HBBq45ZDs8+YplwWPd3bxCTJJ6GYjyxpU4Q2WlmBqCJBPmAZHI25W3OxGLnAeLLTkjmJNhFsEsz2g+1UxSqMCdQgnYeXkP74FjQPiP/tkffv57xL4rxWWWnTY6Zlo5xMA+hJxplM6xqaSbbeXvherVgmYqgmfvGg/9R28sGOFZqmXGoGJvGDVQq7SHCoZ7aEOJZRsvqZRcxJFxB/EDhk4BwEsik1mDsoqI0GBe6ztPrtbkce/xDzFOnlURQgZhaJmIIEnnvvhbyfamqtEUhVMAe/pO+FK5ypqTiWqqg0O8KaFqF3rxUpT4xqJdJ/FpsApbneL8tqOR4CpHfUsw0CAV06jfbYj9/lonESigd3rDbSIHQgmRaTgl2bpizpTEOWQhtb/h23jTp6hrA4kfE6hivHiQ5EbUdrH1xL/EeHsSmupTLXOkvpe1mtYdJE7xOAZ4NV7wmkl2G2pZPKxJGGOvxJMuy1KR71BaohuCf6QZPO/t7lcpxvI1blER9oKgH2Igz74gGVsY2XaJYqRsK/GI32eqQEq04KMWVKjAQxWD4ZJJ9jjF4bUeqq1GXURIkMWAFuYEThp4LxlauZq06jEXIXSx1aYiVO8i2J6vZeizmMzUa8kVTqB584BHthjZtHtbXHIcVcSrw7LUEIBLZisSBCmQnQFthyBa++C758hXeAEW0UgJbxAKmr+W4sI9JOFvL5qc1HeMe6qHSLAQDMADb23gHAjivaM6qlB/DFWfCdgHkT56YPTHDAz8Tm6of6CHeEZ+pVZqraVprcoR4QIMkm7aotb+8s+VoqwYK66aiqaRnex8PuYIPkRgJlnpUQZvTqgkC3M3AMcp+mDXZ/KZZ1C/aYidK1IBvBO8A+KSI2JwjPjZt0EWuVxuTFLjgr953RptIAJgEiDsZWbcp8j0wQ7OZSppeUAnSGtBMCwgxt1i4gbicF+MV3o5kLdgFBBBBVpPIz8Ui4sT05mn9sqKgYEMANDgnSwIsCSeZW9xeRcQcYXOnSRUzLmbIbMv6mVSpEBoIAm7JBkeZgggfzHEdPidNSlJI+NwNdtKGbGbEX0gjko9x1Kqi0oguRJC1ORN7NBi/mcQ0qrvH3aK20Tb3gHCyoETZlqtUYCNNyLDa22KiZVCjd/Q1ggFypMAcpaSIkbjaTggcq5pCmFW5BJV/wBCu3UT9cDqtJ1Zgac04VRpIgnxGTJufMjY45TtSmObM7gBjLuW4lSVVUMxE8xcbyNpJuLe2MzGbAqB0YVNRlYDDykNEfEDucL2ay5AlGCVPDZoBYmDuCygzb2m2LL8T01mULoUAzTiIcksdHLlBEESuG6TRreDtyYTXikfEKbMbkkkGTfYGLbWx7im2YyRu7MrEAxpXmJHLpGMxPo+Mz1Iq8c7BVKa99QgiJIG1+U7flhNy2WqVKmgKQeY/wB8dCoceeLPCxcTffkMCOCZte/aodgXbb2AA9b++PpPUddXeuJZnwrq+zDPDOyRpquukDIHjNwPX++K3abs5TRVdAAWBIgRtaDePfDhw7ilHuyGJUNAOkzEfvfEfFs9kzSamO8kKdJIvJ6+37tifBnyMTrEdjQHYicYo1ShKmxGLdLOxzxrxeirVRp3O4HTFrIZQC/5czj0eRcmXWj6BIa+d3G2BmXzMOTyw6Zfg32hW8ElRJIG3pHP9MKbcOCVih5czjhU7qFy2CYQo8RIEg4sVuKKEIUAswgk8vT25+WG/sz2dy+YplUYiqASPCYtc2EknyxT7W9kqaLK1abOLEK0sGHI2Fj74QMqMxXxHquTTQO8Usnw/wC0BVVYbm5Pzt0w15X+HzGAmYlyJstgeh2xQ7JwAJicdS4JnaNMKxGo+fLDHapmHAoW6szinaPg2YoVAte6n4GBsf7GOWLnBMmjFVCSW57nHWO3K0c1l6ngAYDUu1mAsfLofKccn4VxdqUNTOluo3xivqE0Ygj6j38x54h2TaiJ0TTBGvTAgk7MbkT+pMYocP7ZGmuhKaaUJlSI3GkjrMyeZHK2KVbtXWZdBqtpiIJJH1wplS9VmGxflvdth1PTAAEg6pmchKMeOzWaFXMldJK6LKomJkz8zv5YeH7OZPOU+8Ud3UnSSDB1QDa8ML455X7GujD73u2YwFkh/Ibmfb0xIOJnJqKPdHvqbElqgvBgiBy5X6fl5eZFyNeM7yK6Y6oCz9f7Pm6lABndKpRXU3kGBYC/Q364Z+JrXrUBVy7d3UAhkbwioQSDoJgavLY/WvQ4lk6Q+1/Z1etUq/E/i8RBJZVYn388V+JM9TMGotdX1KCAxII2BA1DSLgmBbfbDjvQrjz3PfaDfMBZWvUourVFZXYkMCecAqfLnby88ONdFqprCCpIHeIQDqgWYc5G3XENfIpmKWmuBSqqCUZhAJ6SN58pwO4NTNK7VTG+kemxJ/tjMpDDUNiImGOHCmafc6tVM/gcwy/5WFwR+5wL4h32SbxfeUGsrkc+jRsfrvgmnFk0n7VQ5+BgIaI5GfofnilU7SqVakmpkY3Dw3ytPznGY2yXxtDDVzLvDOKLVGlH0kxbr5H12xWr8Qr0a2rQ4gRIGpHE7ExEbxNxitkDJ+7CU1WTtpUkAkA6SLk2ne+LOhXT46mX1fAC+qTJLeIqLCR7ct8c2m+Jx3EIUs9lsx+JqFQ7jl8jt7RjerlGUSHBHUaf1/TCbm6OZpNBQ1UJsVUMPykD3jBXJo0DUAoP4QRPvyHTAN04XcHaDxzDFWu4XSrkt1kW94Hyx7mKNFlZnMtvd2Cz0iYA9sQDMU0A7wKZ2Av9cQ8S4nSWpRQ0VEBWY6RcEm4mx2O4i2Fqu9KPvmjcSrxfMwgYGkyrtpvHITMbX6zIwVo54ZmnTqGmzVFYMQu5YSjkDYmPvI5yxjFDN5nKVlqLV1ljJBQAbbWHMiOW+BHBs0BCU2K3UBSIYxYXuuob8gbzYxhvpDRxvGKwHPBjNw3Mg01uBEqRpG6kqfivuDY4zHuVzNBkU1Ket4GpmpqSSLEkyfrjMRNj3mADzE9uzVUkGlU1CAQWEETyMSJGKK8MzVKQaZa5upB/1/LBbL59tYq0WMmPCY0kcxE3nBzIcR1E94rqeUqdJ9G2EecY9hs2Red4wh9iInU+IMln1Kb2YEH88ZX4mzXJj9cP3/EQ3h0hgeREg+tjiOj2fo1nRWy1NQxu2gr8tMScB/doN2EauZ62nKamZJqFpwZyWegcj647PW/hFw96RNOmy1ALMajQfW+3mMLC/wAMKJ/EVPTWT+n64P8A8hhI7/X3zMIyaiRvKWT7ZFaKqjFG2YCwb0jbz9sIXGM7qrkjoJ9ZJ/XHVU/h7l1N3e3QD9Qcbf8A04yC3KVHm8tUI+kYBeuxA3vK8iZcihaAnNsjxhlghoiL4nfO1KslFdid9KlvpjpWW4NlKN6eXpKR+IiT82k4uVuP0qKSXC/LAHr1J+yspXpsqru05PwTKZm8UXmdiIPyaMGMlx8L4Sb8xzF9iMMHEeJfbKoNOrTQQB4jJsZkAfScOXBeF6lPcKrEfisstzk8ydzbng26s9xuZEX9HYG5zfiPG3ai6UkqO5UgaVJ3tNhywo5bgtedGlg8CU0NadpMQMda7T8QzOXbRUp93IkGZBHOG29txgBQz2qF1SBfSLD3wLdU2NTtJc/U6zIeFfwuzdSj3uumTH+GCZPo20/ucLnFKX2cBRTKrqWXm03sR1gTvjt/Z7j6U1VTERb9/vlgLmey2UzNVnzFSqykkimHCU1kzYCCSSTcnniLB/Ug2+U+f4qACpH2ue05DneJ1VzIqVKr1LAqXbkNiOnPF3tc9aqadfQ913IjwjaJuedzjrjfw54YyAhDpT8LVWaBzEzI+cY9z3YXL1n7mXKaPCe8aVBkRckb+WGt12HWrKOP124u7iyJxTgb0ifvlFQTadgOeDXE+Cq2YU5WoPvKQqKhPQlSqze+8euLfaTsDVoV3o011kAEVXaF0nYmT8Q8p2xNS7OKtAU6lVBUVgyOgLFeoEwDO2+LWRmbWl+K7TFWzA2V4pUp1FSqD4D4luCAfxCYg8/bFTL5apUlu8CpJKgiSRNp2wzcU4PSzHd95UqkU00hl0gnb8MNI5zq54gfgNFImrmABuCE/sI/PG+masUDNKHtB2WzlRai09a1KbAF94gmCrA84H5g424nUFF17htRv4RTuo9RZumw8xi0vAMtAHf1FMyWIBMRtGwvF4xtQ7JjVNHNq3+YQ3/3DHDAbv5eZmkiQ5Xh71ELRTUATDEg7jkPlfFWnxKoC1NtLrKkKAGAO8g9bwflbBGplKwApVzpAk7i4JvJEztipncwKdMdxV7xvxIFaV/qmIjCArWQw/iBfiWa/FGWnemQrgwQInSQCbXsSPn54P06NE0qqd5FWtoLPpLaANLaZgWLzYDmN4sETKvQpllqV5qMGCtTVSrEEfECStjfbYbYuZirRNLTUNUPq1A0mBLkW1PqWwu34iTJthLi/Zm32kR7M1tWtWFSmNjKrz5yxjryxtm6jUzpqZRaiH4Ta3UAzMflJ2OIF4mlMrpVtbSB42lb/FbYeuClbMu9FO+NOnRmaYWAGN5vBhetSecQeQW+2oTQaG0oVsshCtSpumoGQsETA8LdfURtgVUyr06iVQswefpsRY9cO/abgdLwCm/cSIB3G08+cc8LuY4BXpU6jVdTAMr06qkE61OobHoCPUjG4cwK2T7pnM9WuhE926f0xMeQMi3tjMUc5w6qXZmStULHV3i1DDTcEWsCIty25YzB+mnn8v3h1IMpwnLuoaKlOLQrANubnfmfSPTDZk6mVo5cFkDEi6M2sG/na++2Foimxk6p2tH9sV872Qd1L0KpaNqZGn2DTHzAw5yGoM1S9OqxYz5+vhG7sz2hQz3jJTUTYL4QIJEBRI6Y17R8a1tSOXJqQSWhSpFhHxRM+WFrIcCzdOmC2XYDyZSfWAxP5YY+Cdm83WHgVQP6nA+k4mypjvbeJydXkYFK2hrg/G824C6YsN+d9rEnbyx7xHK5vLlq2YJFItZkcwgJsGiI5Xj3xLwwVMpWVcynd28JLag3oRY/Xywydpu0lBMtUkgl10gbyYtiLp0x43Yce7zEAtXMUOAZ9s3X3ikvwg8/No3w+cYyiHL7hSsQVjr6HlgH2GydFEFREA1+IxtfpOw8sFe0WaR6RAgsCIGBLIjFmPOwEbjZldXYzmufdTXdCzlFOm7bwLnwgRgpw0ZKkJ7sFjsxkn874D5/htSrmT3UAmA8mQCBGoR1AuOvvFvifZytllV6joabGNS7gxsQdvW+HllFLc1+qy+oWDWJazXFBX+70qqgyBHiJ8zeB5C+HHsfXWmpT09OtsLHZfg9GoYOx3JJn64l48py2Zo0qWrTUXUF3K3g6jNxO1/LE3quX1p/rEl2c6mjX2pp0KzUUqqr6SWAYSANrj97Yt0eB5RkCtl6JB5d2v8AbAfh/ZMue+bNVC5/pWB5AdB64p9pe0T8PZabUy5YSjiykDeeYItaDuMXa8xPqOlqZv2QOYP4vwKnls3ZppsAyqxnRcggdRIm/U4k7V5jLU8oamkLUDKqkCNRJjSQLm023scK+c48zu1es0E8+gH4VHL1xQyGeOarKWEUqZJRfPbV6xbyHqcQHAXyF6pR9VEirj7wLs7malIVCwUMARTJMnmAeQ/P2wT4Hl85rLVaSpNvjmANhbc85jedsEODcXRaXiYDSJN9hiSh2jp6dTGBv7YYuLpaUk03eOAI4iL2pFX7Sy1rtB0gE6dIBiOZ/vNsUeHrrdUVNLE3bYQLmQBJPkSN8N+bVqmap5ogdyEVE6g6iZI85gRtfrifN5FcxXFSi4XSCrnTOo+VxtBB/wBMMzf1AKNOPwK/690oQWATFztH2Pq0qYrU3Dqp1OCCCBO4uZAHLkOuEouzzOlZYCSCI3NgCLn9fl1ivxD7w5eqQZXxW3U2iPO/ywudt+zdGjRWrllCsWUFFJgza17EHB9H/Ulb7D7H31OKVEbiApSjDUzXJO0qNrxPnHmcV6MFZpsRUHiAJJBjcXvMXmeWOwdheCijSkAajdrbzNgeg6YXO3XYxnqitlKGpCpNRVgQwP4RIJkclG4nnizB1i5GobCzR81+kWRvUS/tjVJWogqqP5xf2bcexxPwDJ0aVVnps6sVIFNz+L/NabbA843xBTbQAATqIG8k7wedh8tvbFzKdms3XU1KVIunIyot5aiCfYYsyOpFOaBi9O+0C5riRbMGnWOnxgrMrpYfz/5haD5HE+ZVXYCql0UxtaYMEfI/Q4uFVZhRzSkANp1GQywbqeek3EHbcYl4jTcuw0oazPLM1lpoSdKgjcx0iFvPRGRQoBXiKZSJSy+inRHh0UxHelfCal9tyb7BZgCSZgDG9fjArVUUAK2jQAJ0qJLABR0HhH9I6Yhq03zNSjSpq3dhgKZgDWedTSYgRMbwB1OGnjvCCsCiVRsvTDLVFyCiGx8mJ1EX3XE7lRRbnf7pm804XmznMo9CA+aoXQNYVUHIERcCQOnhmxOJuz/ExJQ6gq/GjgAoDaD+Eieljew2x5wfK0s8iVsufsufQBwAPC3Uqp3U3BAuvORuwZbKLVapUqUu7qsnd5mifONNRTzUwYI63upxKwAux/H8TAJpQoqqgU61RE5KACB5Am8dOggYzAHMcPzisVUU2UWBkiR6F7YzGemD9CZvErJtqaAII39cGKXGe4gsDHnYYIduezlN8zlmy1TunqH7zRaVA+KNp2APn5Yl7Y9h6f2UsKtTUomS8zbmNsUDMjlSeD28Q2Q3F2n2rNcsq2TUYExbHRexPH6aDSSPmMcH4Xk6puh5xB54fuyfB6jsO+eIPwod/U7+wwzrsS4xqVqqcGqP/wDFHMpmMrTpo6iqayGmeYN5j/pJxvwD+HmVZFOY7yu4G7OwHyUgYF9o+xbGmmcoFtVEFjSJZg6/iI1XDgCbWMR54Kdm+2lFqakVFEjaf0xKmVwFfLuDzt9bRigGbdr8meGZY18tJooQHpkklQTAZSbxMSD64S8jVz+a8SUmgnUNRAPqLybYZO3Xb6g9L7NSdWeq6huYVQwJJ+Ue+DfZTOIALzbCuobEGDonPc38hBNk1cT+FVDQJWqvdsv4SI+Q6eeLHH+KVs3R+y5cBnZ0JJMBVUzJN4MwIjrjf+NmYGjKik4FV3ZdVtWiJP8A5ab+fniTsbk1y6KWaWIk3k/9R5n6YTlxBP8ANdm9vEyjdQNm6ecyHd66U6zpDq0oDEw1g0xMW64cuzuZLENUMsYuRFhyHl/riDtxxQ1MuFpIahDqTGygGSSTYWt74VMrxGozHQlQxYtoaB6WjC8mE5FsD+Yz02G1bTq/FOK08tS71iAoKg+5AH5kYS+1OWr5+rTdabLQpqQGgMZaCW0ztYDGcOZcwgGZq6AhDBNySObaSQAOh8jyw10OP5emFhwVizDbD0fMBTHSvw2/D6E1sbePlOa8b/hnUWkcyK7Vgo1NTK6YA3KhZkgcsBuHZtBp5KOg5emGfMdsq71q1LLU6jU2LBHKNoiIJFoImTAxtwD+GlN6P+O4eOgjbmN/zxRizPQR+dq9/wC33xDoSdhNc/w7MZ9E+z6lVDL6XC6wR4SNpuOXXF49nKVOkpdm78TTliZ+8UpBnzKn2xvwPK5vh0mro0XgKxKkCd7Spi4InnNtjWdWhmD9oOrWoAKMdJp1AJQsvmYE7XEb4ArrawdwePdDAvmK54pmDlXSkQS4hZ/CHEhgALwJWNwRN8UOzvbM5eBXTSH2cbGOf7+eN87U7qnqA1U0d1Yg7J8QJ9B4gw2g8hIp5+kuZRqTABjpKVdMqw1SPRplSN9xeQWYuHGV0OuxN+8fCcuQrHBeHiq4zJqEiLd2wJ0bzBBmN4EEX3xYybfespdXWfCYtBHTrHPCR2cr1KYNEsBUTxIFYyBzCTfSW2uYJI5yLuRzgLhtp2YfCb7ek7dLja2Jc/8ATlr/AB8j6+jHDqDweI69quJDK0UKNAdgkDe97egBxf4RxVBTUSCYGx9sLVPtPk0Jp5tZJgy6ysciNW2++N+ALw9Wqffa1ZiVBJIVTyAHynAjo+qQrkRaJ28gfnQjQ+MghpNU7IZTMZipWJdtRMqGASTYkQJ3nnzOGSnRWgAimA3wz5csKtGotHMd3RY/Z9OoNfw3+C9/MHp6YIcQ4tl1hjmCSpJAaBvykxb93wJxdXksMpJHB3+UJtAqjsYqdv8AKNVzqkUm0OqAsAfERMwwBAhSN+QwC7XVmRKOhPGQVcH8IAHxTYSLed8M/He1dGuVRtOgkLcmA+6Fm2ibWmxJ5XUs9QqVajJmCQzH4U/5bBSBDHeBvO/yx66qyqPU7fXbaR5COJr2MqN33eM5JYimsD/vI5k6fCJ/m2wW7T8c+zsBRg1qqySwkKkkAabS0gxNhvzxIMmcvQJo09bJC0xvBP8AzGJ5CGMmLjzGF7jeQr1cyHrUjTZ0A3BUQLMHBK6Z5Ejc4WAuXJqPH5/xFcQ/2FArrUWrPeLULo6yGUteVO+5xebtQ1HOGjmlZnUlaFdRaohIEMB4SJgNEQQDGxwGp5Y5XxK9OGAnS8k25xYCZ2PPBakiVmooGYMj6gVbowMEjcMvhjYr57iyoWsjb8pwlzP5SXJNcJMHTKWkD+YzHrjMWs1l6jMStcgWjSXA2jk+MxMV39qdSzkVXMOeICWawtc9Rh77SVD9mJkyQAb7jzxmMw7qvax/AQz3ibwAfdj1/U4aeDt4k/zDGYzBdd3grOmcYc/8OzNz/wDGqf8A42wq9hcsiUl0IqzvpUCfljMZiPqyf7ZZQ3Mp/wAdMugy2WqBV197GuBqjSbTvHlgR2UrN3Y8R+HqceYzBZP/AEV+MU/tRj7M0VqZlzUUORABYAkCJgE7XwS7f0lXuSqhSZmBE+sYzGYlX2/uEZj9qV8yggCBARSByBjf188CsioqM3eAPBtqvHpOPMZj009me0O02p0hLCBEbRbfEFJACYAEG0YzGYIxwGxhDhtFWPiUN6gH643VAjEoAt/wiPpjMZjBMA3h8VC2XJYkkOlyZ3EfQkYodrB/8ZuZ1qTzICyATzE3jGYzC09ozxup2ZovZFj4rm60SfXvQJ+RI9MAyYp5sCwCVIA2EKSIHqAfYdMZjMOHb7p58s8RGqlqa7AIwJuQSLkHkT1xY48NNQ6fDNNGMWklZJMbknnjMZgl4/GcnEusgbLKWAJU+Em5EmDB5WthWbLJ3ROhZ74CYEx30RPSLYzGYWrEHbyP1lOHn7pRroBUqQAIAjyscZl6YlLD4Ry8xjzGYts6R935RpG8u54eEDlFT6nF6JOUc3ZsoupjuYLASdzAxmMwvL7Bk+Xk/XiXtRNGqxMkdyATuAWqkgHkCQLeQ6Y0ViaKA3BrMD5gU5APob+uMxmJl9uK7yrTH/ssweYDQeY+8XFvLVCKSQSIYc/6gfrfGYzBnj7zMPaPOkdMZjMZhB5jZ//Z"/>
          <p:cNvSpPr>
            <a:spLocks noChangeAspect="1" noChangeArrowheads="1"/>
          </p:cNvSpPr>
          <p:nvPr/>
        </p:nvSpPr>
        <p:spPr bwMode="auto">
          <a:xfrm>
            <a:off x="307975" y="-12192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4" name="Picture 8" descr="https://fbcdn-sphotos-a-a.akamaihd.net/hphotos-ak-ash3/p480x480/537855_513489158712508_177001216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97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38460388"/>
              </p:ext>
            </p:extLst>
          </p:nvPr>
        </p:nvGraphicFramePr>
        <p:xfrm>
          <a:off x="304800" y="152400"/>
          <a:ext cx="8610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34C3B52-DD63-43C7-96DB-8D2781D5C007}"/>
              </a:ext>
            </a:extLst>
          </p:cNvPr>
          <p:cNvSpPr txBox="1"/>
          <p:nvPr/>
        </p:nvSpPr>
        <p:spPr>
          <a:xfrm>
            <a:off x="3962400" y="609600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steady food</a:t>
            </a:r>
          </a:p>
          <a:p>
            <a:r>
              <a:rPr lang="en-US" dirty="0"/>
              <a:t>supply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87389-DF2E-48C8-8934-A8ACFA6FF3B1}"/>
              </a:ext>
            </a:extLst>
          </p:cNvPr>
          <p:cNvSpPr txBox="1"/>
          <p:nvPr/>
        </p:nvSpPr>
        <p:spPr>
          <a:xfrm>
            <a:off x="6172200" y="1752600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religion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B87719-4EF1-4D87-8431-EDFC2B324AE6}"/>
              </a:ext>
            </a:extLst>
          </p:cNvPr>
          <p:cNvSpPr txBox="1"/>
          <p:nvPr/>
        </p:nvSpPr>
        <p:spPr>
          <a:xfrm>
            <a:off x="6437241" y="3897868"/>
            <a:ext cx="142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government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89D478-123B-4D94-A4FD-35247CF11D56}"/>
              </a:ext>
            </a:extLst>
          </p:cNvPr>
          <p:cNvSpPr txBox="1"/>
          <p:nvPr/>
        </p:nvSpPr>
        <p:spPr>
          <a:xfrm>
            <a:off x="2030518" y="17526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B0859-BC73-4EDB-A39B-03A34F9E4B51}"/>
              </a:ext>
            </a:extLst>
          </p:cNvPr>
          <p:cNvSpPr txBox="1"/>
          <p:nvPr/>
        </p:nvSpPr>
        <p:spPr>
          <a:xfrm>
            <a:off x="1570972" y="3897868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211A7-AAAA-4B64-82FE-667EB7C41787}"/>
              </a:ext>
            </a:extLst>
          </p:cNvPr>
          <p:cNvSpPr txBox="1"/>
          <p:nvPr/>
        </p:nvSpPr>
        <p:spPr>
          <a:xfrm>
            <a:off x="2854404" y="5334000"/>
            <a:ext cx="1314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social</a:t>
            </a:r>
          </a:p>
          <a:p>
            <a:r>
              <a:rPr lang="en-US" dirty="0"/>
              <a:t>structure</a:t>
            </a:r>
          </a:p>
          <a:p>
            <a:r>
              <a:rPr lang="en-US" dirty="0"/>
              <a:t>(hierarchy)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90A73-4F41-48C8-BC02-A6472C4E8170}"/>
              </a:ext>
            </a:extLst>
          </p:cNvPr>
          <p:cNvSpPr txBox="1"/>
          <p:nvPr/>
        </p:nvSpPr>
        <p:spPr>
          <a:xfrm>
            <a:off x="5181600" y="5795665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F64F16-46DC-4E9A-A256-E0A786743C84}"/>
              </a:ext>
            </a:extLst>
          </p:cNvPr>
          <p:cNvSpPr txBox="1"/>
          <p:nvPr/>
        </p:nvSpPr>
        <p:spPr>
          <a:xfrm>
            <a:off x="5053412" y="5610999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099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776" y="76200"/>
            <a:ext cx="4960776" cy="65532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Most of the Ancient Civilizations that thrived were along major world </a:t>
            </a:r>
            <a:r>
              <a:rPr lang="en-US" sz="2800" b="1" dirty="0">
                <a:solidFill>
                  <a:schemeClr val="tx1"/>
                </a:solidFill>
              </a:rPr>
              <a:t>rivers</a:t>
            </a:r>
            <a:r>
              <a:rPr lang="en-US" sz="2800" dirty="0">
                <a:solidFill>
                  <a:schemeClr val="tx1"/>
                </a:solidFill>
              </a:rPr>
              <a:t>. 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rivers flooded and </a:t>
            </a:r>
            <a:r>
              <a:rPr lang="en-US" sz="2800" b="1" dirty="0">
                <a:solidFill>
                  <a:schemeClr val="tx1"/>
                </a:solidFill>
              </a:rPr>
              <a:t>silt</a:t>
            </a:r>
            <a:r>
              <a:rPr lang="en-US" sz="2800" dirty="0">
                <a:solidFill>
                  <a:schemeClr val="tx1"/>
                </a:solidFill>
              </a:rPr>
              <a:t> was left on the land.  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Rivers also provided </a:t>
            </a:r>
            <a:r>
              <a:rPr lang="en-US" sz="2800" b="1" dirty="0">
                <a:solidFill>
                  <a:schemeClr val="tx1"/>
                </a:solidFill>
              </a:rPr>
              <a:t>irrigation.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Mesopotamia is the land between the </a:t>
            </a:r>
            <a:r>
              <a:rPr lang="en-US" sz="2800" b="1" dirty="0">
                <a:solidFill>
                  <a:schemeClr val="tx1"/>
                </a:solidFill>
              </a:rPr>
              <a:t>Tigris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b="1" dirty="0">
                <a:solidFill>
                  <a:schemeClr val="tx1"/>
                </a:solidFill>
              </a:rPr>
              <a:t>Euphrates Rivers.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Indus</a:t>
            </a:r>
            <a:r>
              <a:rPr lang="en-US" sz="2800" dirty="0">
                <a:solidFill>
                  <a:schemeClr val="tx1"/>
                </a:solidFill>
              </a:rPr>
              <a:t> River is in </a:t>
            </a:r>
            <a:r>
              <a:rPr lang="en-US" sz="2800" b="1" dirty="0">
                <a:solidFill>
                  <a:schemeClr val="tx1"/>
                </a:solidFill>
              </a:rPr>
              <a:t>India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Chinese River Valley is found along the </a:t>
            </a:r>
            <a:r>
              <a:rPr lang="en-US" sz="2800" b="1" dirty="0">
                <a:solidFill>
                  <a:schemeClr val="tx1"/>
                </a:solidFill>
              </a:rPr>
              <a:t>Yellow</a:t>
            </a:r>
            <a:r>
              <a:rPr lang="en-US" sz="2800" dirty="0">
                <a:solidFill>
                  <a:schemeClr val="tx1"/>
                </a:solidFill>
              </a:rPr>
              <a:t>  River.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Nile</a:t>
            </a:r>
            <a:r>
              <a:rPr lang="en-US" sz="2800" dirty="0">
                <a:solidFill>
                  <a:schemeClr val="tx1"/>
                </a:solidFill>
              </a:rPr>
              <a:t> River is the foundation for the Egyptian civilization.</a:t>
            </a:r>
          </a:p>
        </p:txBody>
      </p:sp>
      <p:pic>
        <p:nvPicPr>
          <p:cNvPr id="10242" name="Picture 2" descr="http://kspark.kaist.ac.kr/%7EBiblical%20Cosmology/cosmology.files/Mesopotamia%20floo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"/>
            <a:ext cx="35337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powertripberkeley.com/wp-content/uploads/nileriver/nile-river-flood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1"/>
            <a:ext cx="4015854" cy="35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s.classwell.com/mcd_xhtml_ebooks/2005_world_history/images/mcd_awh2005_0618376798_P27_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7331" y="0"/>
            <a:ext cx="5105400" cy="1600200"/>
          </a:xfrm>
          <a:noFill/>
        </p:spPr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</a:rPr>
              <a:t>Mesopotamia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472" y="1527893"/>
            <a:ext cx="9144000" cy="5253907"/>
          </a:xfrm>
        </p:spPr>
        <p:txBody>
          <a:bodyPr>
            <a:normAutofit lnSpcReduction="10000"/>
          </a:bodyPr>
          <a:lstStyle/>
          <a:p>
            <a:r>
              <a:rPr lang="en-US" sz="2200" b="1" dirty="0">
                <a:solidFill>
                  <a:srgbClr val="00B050"/>
                </a:solidFill>
              </a:rPr>
              <a:t>“The </a:t>
            </a:r>
            <a:r>
              <a:rPr lang="en-US" sz="2200" b="1" dirty="0">
                <a:solidFill>
                  <a:schemeClr val="tx1"/>
                </a:solidFill>
              </a:rPr>
              <a:t>Land Between the Rivers”</a:t>
            </a:r>
          </a:p>
          <a:p>
            <a:pPr marL="0" indent="0">
              <a:buNone/>
            </a:pPr>
            <a:endParaRPr lang="en-US" sz="2200" b="1" dirty="0">
              <a:solidFill>
                <a:srgbClr val="00B050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People began to settle and farm the land between the </a:t>
            </a:r>
            <a:r>
              <a:rPr lang="en-US" sz="2200" b="1" dirty="0">
                <a:solidFill>
                  <a:schemeClr val="tx1"/>
                </a:solidFill>
              </a:rPr>
              <a:t>Tigris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Euphrates</a:t>
            </a:r>
            <a:r>
              <a:rPr lang="en-US" sz="2200" b="1" dirty="0">
                <a:solidFill>
                  <a:srgbClr val="0070C0"/>
                </a:solidFill>
              </a:rPr>
              <a:t> Rivers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Because of its curved shape, it was called the </a:t>
            </a:r>
            <a:r>
              <a:rPr lang="en-US" sz="2200" b="1" dirty="0">
                <a:solidFill>
                  <a:srgbClr val="00B050"/>
                </a:solidFill>
              </a:rPr>
              <a:t>“Fertile Crescent.” </a:t>
            </a:r>
          </a:p>
          <a:p>
            <a:pPr marL="0" indent="0">
              <a:buNone/>
            </a:pPr>
            <a:endParaRPr lang="en-US" sz="22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May be the oldest civilization at over </a:t>
            </a:r>
            <a:r>
              <a:rPr lang="en-US" sz="2200" b="1" dirty="0">
                <a:solidFill>
                  <a:schemeClr val="tx1"/>
                </a:solidFill>
              </a:rPr>
              <a:t>6,000</a:t>
            </a:r>
            <a:r>
              <a:rPr lang="en-US" sz="2200" dirty="0">
                <a:solidFill>
                  <a:schemeClr val="tx1"/>
                </a:solidFill>
              </a:rPr>
              <a:t> years old.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Many consider Mesopotamia  the </a:t>
            </a:r>
            <a:r>
              <a:rPr lang="en-US" sz="2200" b="1" dirty="0">
                <a:solidFill>
                  <a:schemeClr val="tx1"/>
                </a:solidFill>
              </a:rPr>
              <a:t>“cradle” </a:t>
            </a:r>
            <a:r>
              <a:rPr lang="en-US" sz="2200" dirty="0">
                <a:solidFill>
                  <a:schemeClr val="tx1"/>
                </a:solidFill>
              </a:rPr>
              <a:t>of civilization.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The </a:t>
            </a:r>
            <a:r>
              <a:rPr lang="en-US" sz="2200" b="1" dirty="0">
                <a:solidFill>
                  <a:schemeClr val="tx1"/>
                </a:solidFill>
              </a:rPr>
              <a:t>Tigris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Euphrates </a:t>
            </a:r>
            <a:r>
              <a:rPr lang="en-US" sz="2200" dirty="0">
                <a:solidFill>
                  <a:schemeClr val="tx1"/>
                </a:solidFill>
              </a:rPr>
              <a:t>Rivers flooded and left a thick bed of mud called </a:t>
            </a:r>
            <a:r>
              <a:rPr lang="en-US" sz="2200" b="1" dirty="0">
                <a:solidFill>
                  <a:schemeClr val="tx1"/>
                </a:solidFill>
              </a:rPr>
              <a:t>silt,</a:t>
            </a:r>
            <a:r>
              <a:rPr lang="en-US" sz="2200" dirty="0">
                <a:solidFill>
                  <a:schemeClr val="tx1"/>
                </a:solidFill>
              </a:rPr>
              <a:t> perfect for farming. </a:t>
            </a:r>
          </a:p>
          <a:p>
            <a:endParaRPr lang="en-US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5181600" cy="67818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 Cities were typically led by a series of rulers from the same family, a </a:t>
            </a:r>
            <a:r>
              <a:rPr lang="en-US" sz="2000" b="1" dirty="0">
                <a:solidFill>
                  <a:schemeClr val="tx1"/>
                </a:solidFill>
              </a:rPr>
              <a:t>dynasty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Priests led the </a:t>
            </a:r>
            <a:r>
              <a:rPr lang="en-US" sz="2000" b="1" dirty="0">
                <a:solidFill>
                  <a:schemeClr val="tx1"/>
                </a:solidFill>
              </a:rPr>
              <a:t>polytheistic</a:t>
            </a:r>
            <a:r>
              <a:rPr lang="en-US" sz="2000" dirty="0">
                <a:solidFill>
                  <a:schemeClr val="tx1"/>
                </a:solidFill>
              </a:rPr>
              <a:t> culture.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At the heart of the city was usually a </a:t>
            </a:r>
            <a:r>
              <a:rPr lang="en-US" sz="2000" b="1" dirty="0">
                <a:solidFill>
                  <a:schemeClr val="tx1"/>
                </a:solidFill>
              </a:rPr>
              <a:t>ziggurat; </a:t>
            </a:r>
            <a:r>
              <a:rPr lang="en-US" sz="2000" dirty="0">
                <a:solidFill>
                  <a:schemeClr val="tx1"/>
                </a:solidFill>
              </a:rPr>
              <a:t>both city hall and temple.  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Sumerians helped build the ideas of </a:t>
            </a:r>
            <a:r>
              <a:rPr lang="en-US" sz="2000" b="1" dirty="0">
                <a:solidFill>
                  <a:schemeClr val="tx1"/>
                </a:solidFill>
              </a:rPr>
              <a:t>math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60 </a:t>
            </a:r>
            <a:r>
              <a:rPr lang="en-US" sz="2000" dirty="0">
                <a:solidFill>
                  <a:schemeClr val="tx1"/>
                </a:solidFill>
              </a:rPr>
              <a:t>seconds in minute;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360</a:t>
            </a:r>
            <a:r>
              <a:rPr lang="en-US" sz="2000" dirty="0">
                <a:solidFill>
                  <a:schemeClr val="tx1"/>
                </a:solidFill>
              </a:rPr>
              <a:t> degrees of a circle. 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They also helped develop arches,  columns, and of course the </a:t>
            </a:r>
            <a:r>
              <a:rPr lang="en-US" sz="2000" b="1" dirty="0">
                <a:solidFill>
                  <a:schemeClr val="tx1"/>
                </a:solidFill>
              </a:rPr>
              <a:t>wheel</a:t>
            </a:r>
            <a:r>
              <a:rPr lang="en-US" sz="2000" b="1" i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They also created a system of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writing called </a:t>
            </a:r>
            <a:r>
              <a:rPr lang="en-US" sz="2000" b="1" dirty="0">
                <a:solidFill>
                  <a:schemeClr val="tx1"/>
                </a:solidFill>
              </a:rPr>
              <a:t>cuneiform.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socialstudiesrms6second.pbworks.com/f/Sumeriam+gods+and+goddess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388" y="0"/>
            <a:ext cx="3881651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estinationterre2.files.wordpress.com/2011/02/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388" y="3886199"/>
            <a:ext cx="3889612" cy="302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mesopotamia.mrdonn.org/meso08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843" y="5791200"/>
            <a:ext cx="1128100" cy="94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5257800" cy="48768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Sumerians were very talented.  Many focused on </a:t>
            </a:r>
            <a:r>
              <a:rPr lang="en-US" sz="2200" b="1" dirty="0">
                <a:solidFill>
                  <a:schemeClr val="tx1"/>
                </a:solidFill>
              </a:rPr>
              <a:t>trade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b="1" dirty="0">
                <a:solidFill>
                  <a:schemeClr val="tx1"/>
                </a:solidFill>
              </a:rPr>
              <a:t>building,</a:t>
            </a:r>
            <a:r>
              <a:rPr lang="en-US" sz="2200" dirty="0">
                <a:solidFill>
                  <a:schemeClr val="tx1"/>
                </a:solidFill>
              </a:rPr>
              <a:t> not just farming.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Artisans</a:t>
            </a:r>
            <a:r>
              <a:rPr lang="en-US" sz="2200" dirty="0">
                <a:solidFill>
                  <a:schemeClr val="tx1"/>
                </a:solidFill>
              </a:rPr>
              <a:t> were those who were skilled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at their profession.  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Many traders brought new ideas across the known world, creating </a:t>
            </a:r>
            <a:r>
              <a:rPr lang="en-US" sz="2200" b="1" dirty="0">
                <a:solidFill>
                  <a:schemeClr val="tx1"/>
                </a:solidFill>
              </a:rPr>
              <a:t>cultural diffusion</a:t>
            </a:r>
            <a:r>
              <a:rPr lang="en-US" sz="2200" dirty="0">
                <a:solidFill>
                  <a:schemeClr val="tx1"/>
                </a:solidFill>
              </a:rPr>
              <a:t>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05400" cy="1600200"/>
          </a:xfrm>
          <a:noFill/>
        </p:spPr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</a:rPr>
              <a:t>Mesopotamia</a:t>
            </a:r>
          </a:p>
        </p:txBody>
      </p:sp>
      <p:pic>
        <p:nvPicPr>
          <p:cNvPr id="5122" name="Picture 2" descr="http://i.ytimg.com/vi/i189C22tFM4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559" y="2895600"/>
            <a:ext cx="3810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upload.wikimedia.org/wikipedia/commons/7/70/Corbita_BM_GR1850.3-4.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8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320651" cy="6850224"/>
          </a:xfrm>
        </p:spPr>
        <p:txBody>
          <a:bodyPr>
            <a:normAutofit fontScale="77500" lnSpcReduction="20000"/>
          </a:bodyPr>
          <a:lstStyle/>
          <a:p>
            <a:r>
              <a:rPr lang="en-US" sz="2600" b="1" dirty="0">
                <a:solidFill>
                  <a:schemeClr val="tx1"/>
                </a:solidFill>
              </a:rPr>
              <a:t>Babylon</a:t>
            </a:r>
            <a:r>
              <a:rPr lang="en-US" sz="2600" dirty="0">
                <a:solidFill>
                  <a:schemeClr val="tx1"/>
                </a:solidFill>
              </a:rPr>
              <a:t> became the capital, and </a:t>
            </a:r>
            <a:r>
              <a:rPr lang="en-US" sz="2600" b="1" dirty="0">
                <a:solidFill>
                  <a:schemeClr val="tx1"/>
                </a:solidFill>
              </a:rPr>
              <a:t>Hammurabi</a:t>
            </a:r>
            <a:r>
              <a:rPr lang="en-US" sz="2600" dirty="0">
                <a:solidFill>
                  <a:schemeClr val="tx1"/>
                </a:solidFill>
              </a:rPr>
              <a:t> was their strong leader.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He developed a strict code of laws, The </a:t>
            </a:r>
            <a:r>
              <a:rPr lang="en-US" sz="2600" b="1" dirty="0">
                <a:solidFill>
                  <a:schemeClr val="tx1"/>
                </a:solidFill>
              </a:rPr>
              <a:t>Code </a:t>
            </a:r>
            <a:r>
              <a:rPr lang="en-US" sz="2600" dirty="0">
                <a:solidFill>
                  <a:schemeClr val="tx1"/>
                </a:solidFill>
              </a:rPr>
              <a:t>of </a:t>
            </a:r>
            <a:r>
              <a:rPr lang="en-US" sz="2600" b="1" dirty="0">
                <a:solidFill>
                  <a:schemeClr val="tx1"/>
                </a:solidFill>
              </a:rPr>
              <a:t>Hammurabi.</a:t>
            </a:r>
            <a:r>
              <a:rPr lang="en-US" sz="2600" dirty="0">
                <a:solidFill>
                  <a:schemeClr val="tx1"/>
                </a:solidFill>
              </a:rPr>
              <a:t>  Copies were placed all over the empire.   </a:t>
            </a: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Most of the nearly </a:t>
            </a:r>
            <a:r>
              <a:rPr lang="en-US" sz="2600" b="1" dirty="0">
                <a:solidFill>
                  <a:schemeClr val="tx1"/>
                </a:solidFill>
              </a:rPr>
              <a:t>282</a:t>
            </a:r>
            <a:r>
              <a:rPr lang="en-US" sz="2600" dirty="0">
                <a:solidFill>
                  <a:schemeClr val="tx1"/>
                </a:solidFill>
              </a:rPr>
              <a:t> laws written on the pillar pertain to property rights of landowners, </a:t>
            </a:r>
            <a:r>
              <a:rPr lang="en-US" sz="2600" dirty="0" err="1">
                <a:solidFill>
                  <a:schemeClr val="tx1"/>
                </a:solidFill>
              </a:rPr>
              <a:t>slavemasters</a:t>
            </a:r>
            <a:r>
              <a:rPr lang="en-US" sz="2600" dirty="0">
                <a:solidFill>
                  <a:schemeClr val="tx1"/>
                </a:solidFill>
              </a:rPr>
              <a:t>, merchants, and builders.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Ex. Law #196: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"If a man destroy the eye of another man, they shall destroy his eye. If one break a man's bone, they shall break his bone. If one destroy the eye of a freeman or break the bone of a freeman he shall pay one gold mina. If one destroy the eye of a man's slave or break a bone of a man's slave he shall pay one-half his price."</a:t>
            </a:r>
          </a:p>
        </p:txBody>
      </p:sp>
      <p:pic>
        <p:nvPicPr>
          <p:cNvPr id="8196" name="Picture 4" descr="http://fusionanomaly.net/babylonhanginggarde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651" y="36091"/>
            <a:ext cx="224721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Image result for hammurabi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Image result for hammurabi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474491"/>
            <a:ext cx="1981200" cy="2314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725" y="4230849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4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5822</TotalTime>
  <Words>553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Courier New</vt:lpstr>
      <vt:lpstr>Forte</vt:lpstr>
      <vt:lpstr>Palatino Linotype</vt:lpstr>
      <vt:lpstr>Tempus Sans ITC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Mesopotamia</vt:lpstr>
      <vt:lpstr>PowerPoint Presentation</vt:lpstr>
      <vt:lpstr>Mesopotamia</vt:lpstr>
      <vt:lpstr>PowerPoint Presentation</vt:lpstr>
    </vt:vector>
  </TitlesOfParts>
  <Company>LCHS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user</dc:creator>
  <cp:lastModifiedBy>Michael Diquarto</cp:lastModifiedBy>
  <cp:revision>116</cp:revision>
  <cp:lastPrinted>2017-10-16T19:35:58Z</cp:lastPrinted>
  <dcterms:created xsi:type="dcterms:W3CDTF">2013-09-24T12:47:57Z</dcterms:created>
  <dcterms:modified xsi:type="dcterms:W3CDTF">2019-10-11T13:53:21Z</dcterms:modified>
</cp:coreProperties>
</file>