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9" autoAdjust="0"/>
    <p:restoredTop sz="94660"/>
  </p:normalViewPr>
  <p:slideViewPr>
    <p:cSldViewPr snapToGrid="0">
      <p:cViewPr varScale="1">
        <p:scale>
          <a:sx n="72" d="100"/>
          <a:sy n="72" d="100"/>
        </p:scale>
        <p:origin x="18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2937C-3AE7-4584-8881-E1EEF62ADA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EF9417-8B81-49A2-AAE7-0CC266B356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8C4521-FB0A-43CA-8079-605D64CB6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11A9-D673-451D-B010-9EA18043F3A1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4E659D-E408-46A1-A080-A3164D325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7C5BA5-C345-47DD-BB84-9AFEDA767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446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48A63-27FA-4D16-A308-4B73DEF9E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B918A-66C2-42EA-9177-E2997858BC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A25969-BDA8-478E-8F70-EF55462BE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11A9-D673-451D-B010-9EA18043F3A1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7AD5F4-86B1-4115-AFFB-CDA1F9CA2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DFB854-4D52-4848-B3A7-57B841BEB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880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ECA84-63EC-4AE0-9797-908861C5C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5C4E69-8832-4FFF-822C-6821C24925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BE7C68-46EC-49D7-8997-3F034FAD3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11A9-D673-451D-B010-9EA18043F3A1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62EEE6-0BCD-4E82-A5C1-8D1D2342C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6348FC-798B-4772-B541-03F1028FC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507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584D5-8C4B-4C95-BB53-E93FF3B55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42D3C-EEDA-4052-88F3-3B844AF32A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0A82EC-FA64-465D-BDF8-5673C227C1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2B42D0-147C-4575-B2EF-E3CB826CF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11A9-D673-451D-B010-9EA18043F3A1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B2C50F-D463-4D58-802F-E9BF38F32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4481D7-CAD8-4FD5-96D0-84C961142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552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1A55A-EBF2-41DA-9913-71AA80411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F31E57-34D9-4A95-B865-EC2B2A3143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00B0AB-EBFD-4A92-A8B8-DAFFE5F527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FD1069-17F9-4276-82EB-264D3CBC6B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F021FD-7896-4348-B10C-02EC5E40BA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2D450F-0180-4194-B69B-55A2FCFD6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11A9-D673-451D-B010-9EA18043F3A1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702210-EC69-4656-89C7-E5F9A82A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B455BD-2902-4A6A-9FC7-7D5AA9565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76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2063C-998B-4C38-B143-86EBB69FA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DF1ED5-0684-4E06-9434-EF15B3669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11A9-D673-451D-B010-9EA18043F3A1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300F83-35FC-46C4-BC3F-CA079B42A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9487DE-954E-403A-85E5-2336CF42A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194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D6E3DA-1E5C-425C-8BB3-981224DD2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11A9-D673-451D-B010-9EA18043F3A1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20E3CA-C6CA-48D6-93DA-9BF7071AD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C114E0-1CD0-4F2B-9878-22AA6E661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817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22671-FB53-4B04-BA84-CC7D13EBE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671E4-22E4-48F2-AF4F-6438AFDC5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7046FE-A0C0-45A7-811D-3FF34E7F2D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554151-9913-4125-930F-B19897A22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11A9-D673-451D-B010-9EA18043F3A1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A999E-34EA-43B7-9FFD-3785AB934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A99C30-05FC-4A9F-9AC1-6B34E6843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019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93445-F8DF-44FA-8010-05F770DDA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6E2D17-CC2E-4ACC-8683-21D01712F6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C500ED-ED2E-4E4F-BE4D-79CF5328FF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8B59BB-0DF5-4148-91DB-B5C990F36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11A9-D673-451D-B010-9EA18043F3A1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8CCF61-3CF9-4C81-960E-BA02BB950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CCB995-33F7-41DE-A931-0DCF55575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318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DC1D8-E8A8-40E5-A9E8-B2A5CA15A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D04376-AC3B-4034-92F7-21818CDA61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503628-3BF7-414E-8A83-A3D8C7D74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11A9-D673-451D-B010-9EA18043F3A1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176146-04C6-4A1E-B971-174F420DA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8CD705-0916-4A70-A52E-55BC37438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399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E721F1-CA62-4C6B-8F97-7CBD445B5D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B482D5-6C30-46FA-BBE4-3915867549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1200B9-C338-499A-80BD-395D96B40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11A9-D673-451D-B010-9EA18043F3A1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0A523-2336-4AEC-83F9-59BD85719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13C664-126E-4D5D-B745-15BFC0661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383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C20BA8-158F-4F63-A5C1-CE3107B15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7BB2B7-FB97-4D5D-B15F-EFEE2E47E7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56B447-FB3D-4D87-B0C6-F3E9EB4253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7A11A9-D673-451D-B010-9EA18043F3A1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D92DD-7000-4E6B-A5CB-FF4FDA4890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DDAF71-E2E4-445B-B7CD-54733B95CF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116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USA Flag PPT Background | PPT Backgrounds Templates">
            <a:extLst>
              <a:ext uri="{FF2B5EF4-FFF2-40B4-BE49-F238E27FC236}">
                <a16:creationId xmlns:a16="http://schemas.microsoft.com/office/drawing/2014/main" id="{AEE98618-CDED-42DD-A97A-5403426DE8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"/>
          <a:stretch/>
        </p:blipFill>
        <p:spPr bwMode="auto">
          <a:xfrm>
            <a:off x="0" y="0"/>
            <a:ext cx="12191999" cy="685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71DE9B-7492-4045-80B0-C8E85E1CF0D3}"/>
              </a:ext>
            </a:extLst>
          </p:cNvPr>
          <p:cNvSpPr txBox="1"/>
          <p:nvPr/>
        </p:nvSpPr>
        <p:spPr>
          <a:xfrm>
            <a:off x="349743" y="4985354"/>
            <a:ext cx="1842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Ronald</a:t>
            </a:r>
            <a:br>
              <a:rPr lang="en-US" b="1" dirty="0"/>
            </a:br>
            <a:r>
              <a:rPr lang="en-US" b="1" dirty="0"/>
              <a:t>Reagan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5317CD-765E-4EDC-A305-579E5FAFBA3E}"/>
              </a:ext>
            </a:extLst>
          </p:cNvPr>
          <p:cNvSpPr txBox="1"/>
          <p:nvPr/>
        </p:nvSpPr>
        <p:spPr>
          <a:xfrm>
            <a:off x="3616919" y="1917806"/>
            <a:ext cx="7684693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i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Ronald Reagan, knows how to govern</a:t>
            </a:r>
            <a:endParaRPr lang="en-US" sz="2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647DC01E-7567-4292-9502-F737F477BB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4958517"/>
              </p:ext>
            </p:extLst>
          </p:nvPr>
        </p:nvGraphicFramePr>
        <p:xfrm>
          <a:off x="2953632" y="3313433"/>
          <a:ext cx="8753750" cy="730737"/>
        </p:xfrm>
        <a:graphic>
          <a:graphicData uri="http://schemas.openxmlformats.org/drawingml/2006/table">
            <a:tbl>
              <a:tblPr/>
              <a:tblGrid>
                <a:gridCol w="8753750">
                  <a:extLst>
                    <a:ext uri="{9D8B030D-6E8A-4147-A177-3AD203B41FA5}">
                      <a16:colId xmlns:a16="http://schemas.microsoft.com/office/drawing/2014/main" val="3161845947"/>
                    </a:ext>
                  </a:extLst>
                </a:gridCol>
              </a:tblGrid>
              <a:tr h="730737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800" i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 the city…….Sacramento</a:t>
                      </a:r>
                      <a:endParaRPr lang="en-US" sz="2800" dirty="0"/>
                    </a:p>
                  </a:txBody>
                  <a:tcPr marL="36576" marR="36576" marT="36576" marB="365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0158715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ED5B7A27-21FA-45B0-B208-59670CE23856}"/>
              </a:ext>
            </a:extLst>
          </p:cNvPr>
          <p:cNvSpPr txBox="1"/>
          <p:nvPr/>
        </p:nvSpPr>
        <p:spPr>
          <a:xfrm>
            <a:off x="3113809" y="2375671"/>
            <a:ext cx="8491647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Ronald Reagan, knows how to govern</a:t>
            </a:r>
            <a:endParaRPr lang="en-US" sz="2800" i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C61DB5-22D1-4E3C-BBFF-BE0340ABF6E9}"/>
              </a:ext>
            </a:extLst>
          </p:cNvPr>
          <p:cNvSpPr txBox="1"/>
          <p:nvPr/>
        </p:nvSpPr>
        <p:spPr>
          <a:xfrm>
            <a:off x="2782558" y="3853480"/>
            <a:ext cx="94094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In the city…...D.C.</a:t>
            </a:r>
            <a:endParaRPr lang="en-US" sz="2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91016C-38BE-4725-B1D9-E1A073C3EFD9}"/>
              </a:ext>
            </a:extLst>
          </p:cNvPr>
          <p:cNvSpPr txBox="1"/>
          <p:nvPr/>
        </p:nvSpPr>
        <p:spPr>
          <a:xfrm>
            <a:off x="4051814" y="4865172"/>
            <a:ext cx="7684693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In my city…..city of Concord</a:t>
            </a:r>
            <a:endParaRPr lang="en-US" sz="2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5D1A1DB-CAA6-4A3D-BE62-F5A41728185C}"/>
              </a:ext>
            </a:extLst>
          </p:cNvPr>
          <p:cNvSpPr txBox="1"/>
          <p:nvPr/>
        </p:nvSpPr>
        <p:spPr>
          <a:xfrm>
            <a:off x="3658382" y="5431082"/>
            <a:ext cx="8491647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You keep on </a:t>
            </a:r>
            <a:r>
              <a:rPr lang="en-US" sz="2800" i="1" kern="1400" dirty="0" err="1">
                <a:solidFill>
                  <a:srgbClr val="000000"/>
                </a:solidFill>
                <a:latin typeface="Calibri" panose="020F0502020204030204" pitchFamily="34" charset="0"/>
              </a:rPr>
              <a:t>rappin</a:t>
            </a: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’, but he’ll keep on winning</a:t>
            </a:r>
            <a:endParaRPr lang="en-US" sz="2800" i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1034" name="Picture 10" descr="Ronald Reagan: Biography, Facts &amp;amp; Movies - HISTORY">
            <a:extLst>
              <a:ext uri="{FF2B5EF4-FFF2-40B4-BE49-F238E27FC236}">
                <a16:creationId xmlns:a16="http://schemas.microsoft.com/office/drawing/2014/main" id="{E0B2DC52-84F3-4694-94F4-E92DDCA2AD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743" y="3289599"/>
            <a:ext cx="2119272" cy="1650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6706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4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4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4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4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USA Flag PPT Background | PPT Backgrounds Templates">
            <a:extLst>
              <a:ext uri="{FF2B5EF4-FFF2-40B4-BE49-F238E27FC236}">
                <a16:creationId xmlns:a16="http://schemas.microsoft.com/office/drawing/2014/main" id="{AEE98618-CDED-42DD-A97A-5403426DE8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"/>
          <a:stretch/>
        </p:blipFill>
        <p:spPr bwMode="auto">
          <a:xfrm>
            <a:off x="0" y="0"/>
            <a:ext cx="12191999" cy="685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71DE9B-7492-4045-80B0-C8E85E1CF0D3}"/>
              </a:ext>
            </a:extLst>
          </p:cNvPr>
          <p:cNvSpPr txBox="1"/>
          <p:nvPr/>
        </p:nvSpPr>
        <p:spPr>
          <a:xfrm>
            <a:off x="349743" y="4985354"/>
            <a:ext cx="1842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Ronald</a:t>
            </a:r>
            <a:br>
              <a:rPr lang="en-US" b="1" dirty="0"/>
            </a:br>
            <a:r>
              <a:rPr lang="en-US" b="1" dirty="0"/>
              <a:t>Reagan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5317CD-765E-4EDC-A305-579E5FAFBA3E}"/>
              </a:ext>
            </a:extLst>
          </p:cNvPr>
          <p:cNvSpPr txBox="1"/>
          <p:nvPr/>
        </p:nvSpPr>
        <p:spPr>
          <a:xfrm>
            <a:off x="3616919" y="1917806"/>
            <a:ext cx="7684693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i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With so much drama in the GOP</a:t>
            </a:r>
            <a:endParaRPr lang="en-US" sz="2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647DC01E-7567-4292-9502-F737F477BB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2314451"/>
              </p:ext>
            </p:extLst>
          </p:nvPr>
        </p:nvGraphicFramePr>
        <p:xfrm>
          <a:off x="2982757" y="3412591"/>
          <a:ext cx="8753750" cy="730737"/>
        </p:xfrm>
        <a:graphic>
          <a:graphicData uri="http://schemas.openxmlformats.org/drawingml/2006/table">
            <a:tbl>
              <a:tblPr/>
              <a:tblGrid>
                <a:gridCol w="8753750">
                  <a:extLst>
                    <a:ext uri="{9D8B030D-6E8A-4147-A177-3AD203B41FA5}">
                      <a16:colId xmlns:a16="http://schemas.microsoft.com/office/drawing/2014/main" val="3161845947"/>
                    </a:ext>
                  </a:extLst>
                </a:gridCol>
              </a:tblGrid>
              <a:tr h="730737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800" i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I’ve won in Hollywood, Cali and even DC</a:t>
                      </a:r>
                      <a:endParaRPr lang="en-US" sz="2800" dirty="0"/>
                    </a:p>
                  </a:txBody>
                  <a:tcPr marL="36576" marR="36576" marT="36576" marB="365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0158715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ED5B7A27-21FA-45B0-B208-59670CE23856}"/>
              </a:ext>
            </a:extLst>
          </p:cNvPr>
          <p:cNvSpPr txBox="1"/>
          <p:nvPr/>
        </p:nvSpPr>
        <p:spPr>
          <a:xfrm>
            <a:off x="3113809" y="2375671"/>
            <a:ext cx="8491647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Y’all need Reagan as your Commander-in-Chief</a:t>
            </a:r>
            <a:endParaRPr lang="en-US" sz="2800" i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C61DB5-22D1-4E3C-BBFF-BE0340ABF6E9}"/>
              </a:ext>
            </a:extLst>
          </p:cNvPr>
          <p:cNvSpPr txBox="1"/>
          <p:nvPr/>
        </p:nvSpPr>
        <p:spPr>
          <a:xfrm>
            <a:off x="2625786" y="3981030"/>
            <a:ext cx="94094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You better be down for a beat down if you’re battling’ me</a:t>
            </a:r>
            <a:endParaRPr lang="en-US" sz="2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91016C-38BE-4725-B1D9-E1A073C3EFD9}"/>
              </a:ext>
            </a:extLst>
          </p:cNvPr>
          <p:cNvSpPr txBox="1"/>
          <p:nvPr/>
        </p:nvSpPr>
        <p:spPr>
          <a:xfrm>
            <a:off x="4051814" y="4865172"/>
            <a:ext cx="7684693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Won the Space Race, signed the INF treaty</a:t>
            </a:r>
            <a:endParaRPr lang="en-US" sz="2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5D1A1DB-CAA6-4A3D-BE62-F5A41728185C}"/>
              </a:ext>
            </a:extLst>
          </p:cNvPr>
          <p:cNvSpPr txBox="1"/>
          <p:nvPr/>
        </p:nvSpPr>
        <p:spPr>
          <a:xfrm>
            <a:off x="3113810" y="5431082"/>
            <a:ext cx="9036220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Reaganomics changed the game, how YOU </a:t>
            </a:r>
            <a:r>
              <a:rPr lang="en-US" sz="2800" i="1" kern="1400" dirty="0" err="1">
                <a:solidFill>
                  <a:srgbClr val="000000"/>
                </a:solidFill>
                <a:latin typeface="Calibri" panose="020F0502020204030204" pitchFamily="34" charset="0"/>
              </a:rPr>
              <a:t>gonna</a:t>
            </a: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 beat me?</a:t>
            </a:r>
            <a:endParaRPr lang="en-US" sz="2800" i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1034" name="Picture 10" descr="Ronald Reagan: Biography, Facts &amp;amp; Movies - HISTORY">
            <a:extLst>
              <a:ext uri="{FF2B5EF4-FFF2-40B4-BE49-F238E27FC236}">
                <a16:creationId xmlns:a16="http://schemas.microsoft.com/office/drawing/2014/main" id="{E0B2DC52-84F3-4694-94F4-E92DDCA2AD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743" y="3289599"/>
            <a:ext cx="2119272" cy="1650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4309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USA Flag PPT Background | PPT Backgrounds Templates">
            <a:extLst>
              <a:ext uri="{FF2B5EF4-FFF2-40B4-BE49-F238E27FC236}">
                <a16:creationId xmlns:a16="http://schemas.microsoft.com/office/drawing/2014/main" id="{AEE98618-CDED-42DD-A97A-5403426DE8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"/>
          <a:stretch/>
        </p:blipFill>
        <p:spPr bwMode="auto">
          <a:xfrm>
            <a:off x="0" y="0"/>
            <a:ext cx="12191999" cy="685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71DE9B-7492-4045-80B0-C8E85E1CF0D3}"/>
              </a:ext>
            </a:extLst>
          </p:cNvPr>
          <p:cNvSpPr txBox="1"/>
          <p:nvPr/>
        </p:nvSpPr>
        <p:spPr>
          <a:xfrm>
            <a:off x="349743" y="4985354"/>
            <a:ext cx="1842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Ronald</a:t>
            </a:r>
            <a:br>
              <a:rPr lang="en-US" b="1" dirty="0"/>
            </a:br>
            <a:r>
              <a:rPr lang="en-US" b="1" dirty="0"/>
              <a:t>Reagan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5317CD-765E-4EDC-A305-579E5FAFBA3E}"/>
              </a:ext>
            </a:extLst>
          </p:cNvPr>
          <p:cNvSpPr txBox="1"/>
          <p:nvPr/>
        </p:nvSpPr>
        <p:spPr>
          <a:xfrm>
            <a:off x="3113809" y="1917806"/>
            <a:ext cx="8187803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i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 leader that was heaven sent, successes are evident</a:t>
            </a:r>
            <a:endParaRPr lang="en-US" sz="2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647DC01E-7567-4292-9502-F737F477BB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1921757"/>
              </p:ext>
            </p:extLst>
          </p:nvPr>
        </p:nvGraphicFramePr>
        <p:xfrm>
          <a:off x="2982757" y="3412591"/>
          <a:ext cx="8753750" cy="730737"/>
        </p:xfrm>
        <a:graphic>
          <a:graphicData uri="http://schemas.openxmlformats.org/drawingml/2006/table">
            <a:tbl>
              <a:tblPr/>
              <a:tblGrid>
                <a:gridCol w="8753750">
                  <a:extLst>
                    <a:ext uri="{9D8B030D-6E8A-4147-A177-3AD203B41FA5}">
                      <a16:colId xmlns:a16="http://schemas.microsoft.com/office/drawing/2014/main" val="3161845947"/>
                    </a:ext>
                  </a:extLst>
                </a:gridCol>
              </a:tblGrid>
              <a:tr h="730737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800" i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Gorbachev feared me, I’m the last true Republican</a:t>
                      </a:r>
                      <a:endParaRPr lang="en-US" sz="2800" dirty="0"/>
                    </a:p>
                  </a:txBody>
                  <a:tcPr marL="36576" marR="36576" marT="36576" marB="365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0158715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ED5B7A27-21FA-45B0-B208-59670CE23856}"/>
              </a:ext>
            </a:extLst>
          </p:cNvPr>
          <p:cNvSpPr txBox="1"/>
          <p:nvPr/>
        </p:nvSpPr>
        <p:spPr>
          <a:xfrm>
            <a:off x="2684036" y="2375671"/>
            <a:ext cx="9409441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I’m a benevolent resident and our country’s greatest President</a:t>
            </a:r>
            <a:endParaRPr lang="en-US" sz="2800" i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C61DB5-22D1-4E3C-BBFF-BE0340ABF6E9}"/>
              </a:ext>
            </a:extLst>
          </p:cNvPr>
          <p:cNvSpPr txBox="1"/>
          <p:nvPr/>
        </p:nvSpPr>
        <p:spPr>
          <a:xfrm>
            <a:off x="2625786" y="3981030"/>
            <a:ext cx="94094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Americans loved me,  </a:t>
            </a:r>
            <a:r>
              <a:rPr lang="en-US" sz="2800" i="1" kern="1400" dirty="0" err="1">
                <a:solidFill>
                  <a:srgbClr val="000000"/>
                </a:solidFill>
                <a:latin typeface="Calibri" panose="020F0502020204030204" pitchFamily="34" charset="0"/>
              </a:rPr>
              <a:t>ya</a:t>
            </a: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 can’t impress your own countrymen</a:t>
            </a:r>
            <a:endParaRPr lang="en-US" sz="2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91016C-38BE-4725-B1D9-E1A073C3EFD9}"/>
              </a:ext>
            </a:extLst>
          </p:cNvPr>
          <p:cNvSpPr txBox="1"/>
          <p:nvPr/>
        </p:nvSpPr>
        <p:spPr>
          <a:xfrm>
            <a:off x="3208527" y="4940580"/>
            <a:ext cx="8360457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My approval rating, I’m just saying, left you in the dust</a:t>
            </a:r>
            <a:endParaRPr lang="en-US" sz="2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5D1A1DB-CAA6-4A3D-BE62-F5A41728185C}"/>
              </a:ext>
            </a:extLst>
          </p:cNvPr>
          <p:cNvSpPr txBox="1"/>
          <p:nvPr/>
        </p:nvSpPr>
        <p:spPr>
          <a:xfrm>
            <a:off x="2806037" y="5537914"/>
            <a:ext cx="9036220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We should probably change our motto to In Reagan We Trust</a:t>
            </a:r>
            <a:endParaRPr lang="en-US" sz="2800" i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1034" name="Picture 10" descr="Ronald Reagan: Biography, Facts &amp;amp; Movies - HISTORY">
            <a:extLst>
              <a:ext uri="{FF2B5EF4-FFF2-40B4-BE49-F238E27FC236}">
                <a16:creationId xmlns:a16="http://schemas.microsoft.com/office/drawing/2014/main" id="{E0B2DC52-84F3-4694-94F4-E92DDCA2AD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743" y="3289599"/>
            <a:ext cx="2119272" cy="1650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1593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USA Flag PPT Background | PPT Backgrounds Templates">
            <a:extLst>
              <a:ext uri="{FF2B5EF4-FFF2-40B4-BE49-F238E27FC236}">
                <a16:creationId xmlns:a16="http://schemas.microsoft.com/office/drawing/2014/main" id="{AEE98618-CDED-42DD-A97A-5403426DE8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"/>
          <a:stretch/>
        </p:blipFill>
        <p:spPr bwMode="auto">
          <a:xfrm>
            <a:off x="0" y="0"/>
            <a:ext cx="12191999" cy="685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71DE9B-7492-4045-80B0-C8E85E1CF0D3}"/>
              </a:ext>
            </a:extLst>
          </p:cNvPr>
          <p:cNvSpPr txBox="1"/>
          <p:nvPr/>
        </p:nvSpPr>
        <p:spPr>
          <a:xfrm>
            <a:off x="349743" y="4985354"/>
            <a:ext cx="1842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Ronald</a:t>
            </a:r>
            <a:br>
              <a:rPr lang="en-US" b="1" dirty="0"/>
            </a:br>
            <a:r>
              <a:rPr lang="en-US" b="1" dirty="0"/>
              <a:t>Reagan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5317CD-765E-4EDC-A305-579E5FAFBA3E}"/>
              </a:ext>
            </a:extLst>
          </p:cNvPr>
          <p:cNvSpPr txBox="1"/>
          <p:nvPr/>
        </p:nvSpPr>
        <p:spPr>
          <a:xfrm>
            <a:off x="3113809" y="1917806"/>
            <a:ext cx="8187803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i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My Star Wars plan was a victory, that isn’t a mystery</a:t>
            </a:r>
            <a:endParaRPr lang="en-US" sz="2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647DC01E-7567-4292-9502-F737F477BB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557159"/>
              </p:ext>
            </p:extLst>
          </p:nvPr>
        </p:nvGraphicFramePr>
        <p:xfrm>
          <a:off x="2982757" y="3412591"/>
          <a:ext cx="8753750" cy="730737"/>
        </p:xfrm>
        <a:graphic>
          <a:graphicData uri="http://schemas.openxmlformats.org/drawingml/2006/table">
            <a:tbl>
              <a:tblPr/>
              <a:tblGrid>
                <a:gridCol w="8753750">
                  <a:extLst>
                    <a:ext uri="{9D8B030D-6E8A-4147-A177-3AD203B41FA5}">
                      <a16:colId xmlns:a16="http://schemas.microsoft.com/office/drawing/2014/main" val="3161845947"/>
                    </a:ext>
                  </a:extLst>
                </a:gridCol>
              </a:tblGrid>
              <a:tr h="730737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800" i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Peace through strength was my motto, I’m like the gestapo</a:t>
                      </a:r>
                      <a:endParaRPr lang="en-US" sz="2800" dirty="0"/>
                    </a:p>
                  </a:txBody>
                  <a:tcPr marL="36576" marR="36576" marT="36576" marB="365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0158715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ED5B7A27-21FA-45B0-B208-59670CE23856}"/>
              </a:ext>
            </a:extLst>
          </p:cNvPr>
          <p:cNvSpPr txBox="1"/>
          <p:nvPr/>
        </p:nvSpPr>
        <p:spPr>
          <a:xfrm>
            <a:off x="2684036" y="2375671"/>
            <a:ext cx="9409441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I decommissioned lots of missiles and I went down in history</a:t>
            </a:r>
            <a:endParaRPr lang="en-US" sz="2800" i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C61DB5-22D1-4E3C-BBFF-BE0340ABF6E9}"/>
              </a:ext>
            </a:extLst>
          </p:cNvPr>
          <p:cNvSpPr txBox="1"/>
          <p:nvPr/>
        </p:nvSpPr>
        <p:spPr>
          <a:xfrm>
            <a:off x="2625786" y="3981030"/>
            <a:ext cx="94094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From LA to Chicago, I bring that Gipper bravado</a:t>
            </a:r>
            <a:endParaRPr lang="en-US" sz="2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91016C-38BE-4725-B1D9-E1A073C3EFD9}"/>
              </a:ext>
            </a:extLst>
          </p:cNvPr>
          <p:cNvSpPr txBox="1"/>
          <p:nvPr/>
        </p:nvSpPr>
        <p:spPr>
          <a:xfrm>
            <a:off x="3208527" y="4940580"/>
            <a:ext cx="8360457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Assassination attempt failed to snuff out my light</a:t>
            </a:r>
            <a:endParaRPr lang="en-US" sz="2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5D1A1DB-CAA6-4A3D-BE62-F5A41728185C}"/>
              </a:ext>
            </a:extLst>
          </p:cNvPr>
          <p:cNvSpPr txBox="1"/>
          <p:nvPr/>
        </p:nvSpPr>
        <p:spPr>
          <a:xfrm>
            <a:off x="2806037" y="5537914"/>
            <a:ext cx="9036220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But I’m a titan who doesn’t frighten and a beast on the mic </a:t>
            </a:r>
            <a:endParaRPr lang="en-US" sz="2800" i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1034" name="Picture 10" descr="Ronald Reagan: Biography, Facts &amp;amp; Movies - HISTORY">
            <a:extLst>
              <a:ext uri="{FF2B5EF4-FFF2-40B4-BE49-F238E27FC236}">
                <a16:creationId xmlns:a16="http://schemas.microsoft.com/office/drawing/2014/main" id="{E0B2DC52-84F3-4694-94F4-E92DDCA2AD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743" y="3289599"/>
            <a:ext cx="2119272" cy="1650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8945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USA Flag PPT Background | PPT Backgrounds Templates">
            <a:extLst>
              <a:ext uri="{FF2B5EF4-FFF2-40B4-BE49-F238E27FC236}">
                <a16:creationId xmlns:a16="http://schemas.microsoft.com/office/drawing/2014/main" id="{AEE98618-CDED-42DD-A97A-5403426DE8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"/>
          <a:stretch/>
        </p:blipFill>
        <p:spPr bwMode="auto">
          <a:xfrm>
            <a:off x="0" y="0"/>
            <a:ext cx="12191999" cy="685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71DE9B-7492-4045-80B0-C8E85E1CF0D3}"/>
              </a:ext>
            </a:extLst>
          </p:cNvPr>
          <p:cNvSpPr txBox="1"/>
          <p:nvPr/>
        </p:nvSpPr>
        <p:spPr>
          <a:xfrm>
            <a:off x="349743" y="4985354"/>
            <a:ext cx="1842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Ronald</a:t>
            </a:r>
            <a:br>
              <a:rPr lang="en-US" b="1" dirty="0"/>
            </a:br>
            <a:r>
              <a:rPr lang="en-US" b="1" dirty="0"/>
              <a:t>Reagan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5317CD-765E-4EDC-A305-579E5FAFBA3E}"/>
              </a:ext>
            </a:extLst>
          </p:cNvPr>
          <p:cNvSpPr txBox="1"/>
          <p:nvPr/>
        </p:nvSpPr>
        <p:spPr>
          <a:xfrm>
            <a:off x="2862589" y="1613006"/>
            <a:ext cx="8187803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i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Truman, JFK and a man called Ike</a:t>
            </a:r>
            <a:endParaRPr lang="en-US" sz="2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647DC01E-7567-4292-9502-F737F477BB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2169824"/>
              </p:ext>
            </p:extLst>
          </p:nvPr>
        </p:nvGraphicFramePr>
        <p:xfrm>
          <a:off x="2731537" y="3107791"/>
          <a:ext cx="8753750" cy="730737"/>
        </p:xfrm>
        <a:graphic>
          <a:graphicData uri="http://schemas.openxmlformats.org/drawingml/2006/table">
            <a:tbl>
              <a:tblPr/>
              <a:tblGrid>
                <a:gridCol w="8753750">
                  <a:extLst>
                    <a:ext uri="{9D8B030D-6E8A-4147-A177-3AD203B41FA5}">
                      <a16:colId xmlns:a16="http://schemas.microsoft.com/office/drawing/2014/main" val="3161845947"/>
                    </a:ext>
                  </a:extLst>
                </a:gridCol>
              </a:tblGrid>
              <a:tr h="730737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800" i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Khrushchev and </a:t>
                      </a:r>
                      <a:r>
                        <a:rPr lang="en-US" sz="2800" i="1" kern="140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Gorby</a:t>
                      </a:r>
                      <a:r>
                        <a:rPr lang="en-US" sz="2800" i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you should have stayed home</a:t>
                      </a:r>
                      <a:endParaRPr lang="en-US" sz="2800" dirty="0"/>
                    </a:p>
                  </a:txBody>
                  <a:tcPr marL="36576" marR="36576" marT="36576" marB="365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0158715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ED5B7A27-21FA-45B0-B208-59670CE23856}"/>
              </a:ext>
            </a:extLst>
          </p:cNvPr>
          <p:cNvSpPr txBox="1"/>
          <p:nvPr/>
        </p:nvSpPr>
        <p:spPr>
          <a:xfrm>
            <a:off x="2432816" y="2070871"/>
            <a:ext cx="9409441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Our bald eagle is regal, but you should unplug your mic</a:t>
            </a:r>
            <a:endParaRPr lang="en-US" sz="2800" i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C61DB5-22D1-4E3C-BBFF-BE0340ABF6E9}"/>
              </a:ext>
            </a:extLst>
          </p:cNvPr>
          <p:cNvSpPr txBox="1"/>
          <p:nvPr/>
        </p:nvSpPr>
        <p:spPr>
          <a:xfrm>
            <a:off x="2374566" y="3676230"/>
            <a:ext cx="94094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I’m always </a:t>
            </a:r>
            <a:r>
              <a:rPr lang="en-US" sz="2800" i="1" kern="1400" dirty="0" err="1">
                <a:solidFill>
                  <a:srgbClr val="000000"/>
                </a:solidFill>
                <a:latin typeface="Calibri" panose="020F0502020204030204" pitchFamily="34" charset="0"/>
              </a:rPr>
              <a:t>crushin</a:t>
            </a: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’ the Russians, I’m in a league of my own</a:t>
            </a:r>
            <a:endParaRPr lang="en-US" sz="2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91016C-38BE-4725-B1D9-E1A073C3EFD9}"/>
              </a:ext>
            </a:extLst>
          </p:cNvPr>
          <p:cNvSpPr txBox="1"/>
          <p:nvPr/>
        </p:nvSpPr>
        <p:spPr>
          <a:xfrm>
            <a:off x="2957307" y="4635780"/>
            <a:ext cx="8360457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No hard feelings, boys, it’s hard to get dissed</a:t>
            </a:r>
            <a:endParaRPr lang="en-US" sz="2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5D1A1DB-CAA6-4A3D-BE62-F5A41728185C}"/>
              </a:ext>
            </a:extLst>
          </p:cNvPr>
          <p:cNvSpPr txBox="1"/>
          <p:nvPr/>
        </p:nvSpPr>
        <p:spPr>
          <a:xfrm>
            <a:off x="2554817" y="5233114"/>
            <a:ext cx="9036220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But in the words of a teacher….</a:t>
            </a:r>
            <a:endParaRPr lang="en-US" sz="2800" b="1" i="1" kern="1400" dirty="0">
              <a:ln>
                <a:noFill/>
              </a:ln>
              <a:solidFill>
                <a:srgbClr val="000000"/>
              </a:solidFill>
              <a:effectLst/>
              <a:latin typeface="Daytona" panose="020B0604030500040204" pitchFamily="34" charset="0"/>
            </a:endParaRPr>
          </a:p>
        </p:txBody>
      </p:sp>
      <p:pic>
        <p:nvPicPr>
          <p:cNvPr id="1034" name="Picture 10" descr="Ronald Reagan: Biography, Facts &amp;amp; Movies - HISTORY">
            <a:extLst>
              <a:ext uri="{FF2B5EF4-FFF2-40B4-BE49-F238E27FC236}">
                <a16:creationId xmlns:a16="http://schemas.microsoft.com/office/drawing/2014/main" id="{E0B2DC52-84F3-4694-94F4-E92DDCA2AD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743" y="3289599"/>
            <a:ext cx="2119272" cy="1650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A5F136D-B0FF-426E-A593-25FFAC7760DC}"/>
              </a:ext>
            </a:extLst>
          </p:cNvPr>
          <p:cNvSpPr txBox="1"/>
          <p:nvPr/>
        </p:nvSpPr>
        <p:spPr>
          <a:xfrm>
            <a:off x="7137535" y="5942272"/>
            <a:ext cx="49193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i="1" kern="1400" dirty="0">
                <a:solidFill>
                  <a:srgbClr val="000000"/>
                </a:solidFill>
                <a:latin typeface="Daytona" panose="020B0604030500040204" pitchFamily="34" charset="0"/>
              </a:rPr>
              <a:t>Y’all are DISMISSED!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83982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4" grpId="0"/>
      <p:bldP spid="15" grpId="0"/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1337</TotalTime>
  <Words>307</Words>
  <Application>Microsoft Office PowerPoint</Application>
  <PresentationFormat>Widescreen</PresentationFormat>
  <Paragraphs>36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Daytona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Knight</dc:creator>
  <cp:lastModifiedBy>James Knight</cp:lastModifiedBy>
  <cp:revision>11</cp:revision>
  <dcterms:created xsi:type="dcterms:W3CDTF">2021-11-30T15:47:07Z</dcterms:created>
  <dcterms:modified xsi:type="dcterms:W3CDTF">2022-04-13T20:45:05Z</dcterms:modified>
</cp:coreProperties>
</file>