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firstSlideNum="0" strictFirstAndLastChars="0" saveSubsetFonts="1" showSpecialPlsOnTitleSld="0">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6858000" cx="9144000"/>
  <p:notesSz cx="6858000" cy="9144000"/>
  <p:embeddedFontLst>
    <p:embeddedFont>
      <p:font typeface="Anton"/>
      <p:regular r:id="rId44"/>
    </p:embeddedFont>
    <p:embeddedFont>
      <p:font typeface="Architects Daughter"/>
      <p:regular r:id="rId45"/>
    </p:embeddedFont>
    <p:embeddedFont>
      <p:font typeface="Amatic SC"/>
      <p:regular r:id="rId46"/>
      <p:bold r:id="rId47"/>
    </p:embeddedFont>
    <p:embeddedFont>
      <p:font typeface="Permanent Marker"/>
      <p:regular r:id="rId48"/>
    </p:embeddedFont>
    <p:embeddedFont>
      <p:font typeface="Questrial"/>
      <p:regular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936A4BD7-9ED9-4644-B9B9-6F11F56341DC}">
  <a:tblStyle styleId="{936A4BD7-9ED9-4644-B9B9-6F11F56341DC}"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0F5E7"/>
          </a:solidFill>
        </a:fill>
      </a:tcStyle>
    </a:wholeTbl>
    <a:band1H>
      <a:tcTxStyle/>
      <a:tcStyle>
        <a:fill>
          <a:solidFill>
            <a:srgbClr val="DFEBCA"/>
          </a:solidFill>
        </a:fill>
      </a:tcStyle>
    </a:band1H>
    <a:band2H>
      <a:tcTxStyle/>
    </a:band2H>
    <a:band1V>
      <a:tcTxStyle/>
      <a:tcStyle>
        <a:fill>
          <a:solidFill>
            <a:srgbClr val="DFEBC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Anton-regular.fntdata"/><Relationship Id="rId43" Type="http://schemas.openxmlformats.org/officeDocument/2006/relationships/slide" Target="slides/slide38.xml"/><Relationship Id="rId46" Type="http://schemas.openxmlformats.org/officeDocument/2006/relationships/font" Target="fonts/AmaticSC-regular.fntdata"/><Relationship Id="rId45" Type="http://schemas.openxmlformats.org/officeDocument/2006/relationships/font" Target="fonts/ArchitectsDaughter-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ermanentMarker-regular.fntdata"/><Relationship Id="rId47" Type="http://schemas.openxmlformats.org/officeDocument/2006/relationships/font" Target="fonts/AmaticSC-bold.fntdata"/><Relationship Id="rId49" Type="http://schemas.openxmlformats.org/officeDocument/2006/relationships/font" Target="fonts/Questrial-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799" cy="457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6200" y="0"/>
            <a:ext cx="2971799" cy="457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6" name="Google Shape;6;n"/>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6800"/>
            <a:ext cx="2971799" cy="457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6200" y="8686800"/>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p1:notes"/>
          <p:cNvSpPr txBox="1"/>
          <p:nvPr>
            <p:ph idx="1" type="body"/>
          </p:nvPr>
        </p:nvSpPr>
        <p:spPr>
          <a:xfrm>
            <a:off x="914400" y="4343400"/>
            <a:ext cx="5029199"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These are examples of math warm-ups that we do once a week. They are from the Math Olympiad program. Coltrane has a great standing tradition of winning at the county wide Mathlete competition. </a:t>
            </a:r>
            <a:endParaRPr/>
          </a:p>
        </p:txBody>
      </p:sp>
      <p:sp>
        <p:nvSpPr>
          <p:cNvPr id="124" name="Google Shape;12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2:notes"/>
          <p:cNvSpPr txBox="1"/>
          <p:nvPr/>
        </p:nvSpPr>
        <p:spPr>
          <a:xfrm>
            <a:off x="3886200" y="8686800"/>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450"/>
              <a:buFont typeface="Arial"/>
              <a:buNone/>
            </a:pPr>
            <a:r>
              <a:rPr b="1" i="0" lang="en-US" sz="1800" u="none" cap="none" strike="noStrike">
                <a:solidFill>
                  <a:srgbClr val="000000"/>
                </a:solidFill>
                <a:latin typeface="Arial"/>
                <a:ea typeface="Arial"/>
                <a:cs typeface="Arial"/>
                <a:sym typeface="Arial"/>
              </a:rPr>
              <a:t>*</a:t>
            </a:r>
            <a:endParaRPr/>
          </a:p>
        </p:txBody>
      </p:sp>
      <p:sp>
        <p:nvSpPr>
          <p:cNvPr id="132" name="Google Shape;13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3" name="Google Shape;133;p2:notes"/>
          <p:cNvSpPr txBox="1"/>
          <p:nvPr>
            <p:ph idx="1" type="body"/>
          </p:nvPr>
        </p:nvSpPr>
        <p:spPr>
          <a:xfrm>
            <a:off x="914400" y="4343400"/>
            <a:ext cx="5029199"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p3:notes"/>
          <p:cNvSpPr txBox="1"/>
          <p:nvPr/>
        </p:nvSpPr>
        <p:spPr>
          <a:xfrm>
            <a:off x="3886200" y="8686800"/>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450"/>
              <a:buFont typeface="Arial"/>
              <a:buNone/>
            </a:pPr>
            <a:r>
              <a:rPr b="1" i="0" lang="en-US" sz="1800" u="none" cap="none" strike="noStrike">
                <a:solidFill>
                  <a:srgbClr val="000000"/>
                </a:solidFill>
                <a:latin typeface="Arial"/>
                <a:ea typeface="Arial"/>
                <a:cs typeface="Arial"/>
                <a:sym typeface="Arial"/>
              </a:rPr>
              <a:t>*</a:t>
            </a:r>
            <a:endParaRPr/>
          </a:p>
        </p:txBody>
      </p:sp>
      <p:sp>
        <p:nvSpPr>
          <p:cNvPr id="139" name="Google Shape;139;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3:notes"/>
          <p:cNvSpPr txBox="1"/>
          <p:nvPr>
            <p:ph idx="1" type="body"/>
          </p:nvPr>
        </p:nvSpPr>
        <p:spPr>
          <a:xfrm>
            <a:off x="914400" y="4343400"/>
            <a:ext cx="5029199"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146" name="Google Shape;146;p4: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lang="en-US"/>
              <a:t>Talking Points:  Students may not have demonstrated high achievement in the missing area at this point-  but they will have chances each year on the EOG.  Sometimes students are truly only gifted in only one academic area-  and parents and teachers need to be aware of that and accommodate accordingly.  Students may also be gifted in areas like science, history, or arts but these are not measured on standardized tests</a:t>
            </a:r>
            <a:endParaRPr/>
          </a:p>
          <a:p>
            <a:pPr indent="0" lvl="0" marL="0" marR="0" rtl="0" algn="l">
              <a:spcBef>
                <a:spcPts val="0"/>
              </a:spcBef>
              <a:spcAft>
                <a:spcPts val="0"/>
              </a:spcAft>
              <a:buClr>
                <a:schemeClr val="dk1"/>
              </a:buClr>
              <a:buSzPts val="1200"/>
              <a:buFont typeface="Arial"/>
              <a:buNone/>
            </a:pPr>
            <a:r>
              <a:t/>
            </a:r>
            <a:endParaRPr/>
          </a:p>
          <a:p>
            <a:pPr indent="0" lvl="0" marL="0" marR="0" rtl="0" algn="l">
              <a:spcBef>
                <a:spcPts val="0"/>
              </a:spcBef>
              <a:spcAft>
                <a:spcPts val="0"/>
              </a:spcAft>
              <a:buClr>
                <a:schemeClr val="dk1"/>
              </a:buClr>
              <a:buSzPts val="1200"/>
              <a:buFont typeface="Arial"/>
              <a:buNone/>
            </a:pPr>
            <a:r>
              <a:rPr lang="en-US"/>
              <a:t>IG-  students may not have had a chance yet to demonstrate high achievement (particularly in 3</a:t>
            </a:r>
            <a:r>
              <a:rPr baseline="30000" lang="en-US"/>
              <a:t>rd</a:t>
            </a:r>
            <a:r>
              <a:rPr lang="en-US"/>
              <a:t> grade after NNAT, before EOGs) or the student may be underachieving compared to their demonstrated achievement.  This should be monitored carefully and goals need to be set to improve academic achievement.</a:t>
            </a:r>
            <a:endParaRPr/>
          </a:p>
          <a:p>
            <a:pPr indent="0" lvl="0" marL="0" marR="0" rtl="0" algn="l">
              <a:spcBef>
                <a:spcPts val="0"/>
              </a:spcBef>
              <a:spcAft>
                <a:spcPts val="0"/>
              </a:spcAft>
              <a:buClr>
                <a:schemeClr val="dk1"/>
              </a:buClr>
              <a:buSzPts val="1200"/>
              <a:buFont typeface="Arial"/>
              <a:buNone/>
            </a:pPr>
            <a:r>
              <a:t/>
            </a:r>
            <a:endParaRPr/>
          </a:p>
        </p:txBody>
      </p:sp>
      <p:sp>
        <p:nvSpPr>
          <p:cNvPr id="147" name="Google Shape;147;p4:notes"/>
          <p:cNvSpPr txBox="1"/>
          <p:nvPr>
            <p:ph idx="12" type="sldNum"/>
          </p:nvPr>
        </p:nvSpPr>
        <p:spPr>
          <a:xfrm>
            <a:off x="3886200" y="8686800"/>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p5:notes"/>
          <p:cNvSpPr txBox="1"/>
          <p:nvPr>
            <p:ph idx="1" type="body"/>
          </p:nvPr>
        </p:nvSpPr>
        <p:spPr>
          <a:xfrm>
            <a:off x="914400" y="4343400"/>
            <a:ext cx="5029199"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p6:notes"/>
          <p:cNvSpPr txBox="1"/>
          <p:nvPr>
            <p:ph idx="1" type="body"/>
          </p:nvPr>
        </p:nvSpPr>
        <p:spPr>
          <a:xfrm>
            <a:off x="914400" y="4343400"/>
            <a:ext cx="5029199"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168" name="Google Shape;168;p7: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t/>
            </a:r>
            <a:endParaRPr/>
          </a:p>
        </p:txBody>
      </p:sp>
      <p:sp>
        <p:nvSpPr>
          <p:cNvPr id="169" name="Google Shape;169;p7:notes"/>
          <p:cNvSpPr txBox="1"/>
          <p:nvPr>
            <p:ph idx="12" type="sldNum"/>
          </p:nvPr>
        </p:nvSpPr>
        <p:spPr>
          <a:xfrm>
            <a:off x="3886200" y="8686800"/>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176" name="Google Shape;17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186" name="Google Shape;18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193" name="Google Shape;193;p10: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lang="en-US"/>
              <a:t>Students will take a look at their multiple intelligences this year.  Parents can support their gifted learner at home by being aware of their child’s interests and skills as they relate to the multiple intelligences.  We will encourage our gifted learners to set goals for practicing some of their “weaker intelligences” this year.</a:t>
            </a:r>
            <a:endParaRPr/>
          </a:p>
        </p:txBody>
      </p:sp>
      <p:sp>
        <p:nvSpPr>
          <p:cNvPr id="194" name="Google Shape;194;p10:notes"/>
          <p:cNvSpPr txBox="1"/>
          <p:nvPr>
            <p:ph idx="12" type="sldNum"/>
          </p:nvPr>
        </p:nvSpPr>
        <p:spPr>
          <a:xfrm>
            <a:off x="3886200" y="8686800"/>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199" name="Google Shape;199;p12: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lang="en-US"/>
              <a:t>Advocacy can be a delicate thing- especially for children.  We have to teach them that they do have the RIGHT to have their educational needs met as much as anyone else, but that there are MANY types of learners that also have a right to have their needs met too.  We are all equally entitled to this- and when we advocate we must be respectful and mindful of that fact.  We do not want to isolate ourselves or polarize ourselves in the process.</a:t>
            </a:r>
            <a:endParaRPr/>
          </a:p>
        </p:txBody>
      </p:sp>
      <p:sp>
        <p:nvSpPr>
          <p:cNvPr id="200" name="Google Shape;200;p12:notes"/>
          <p:cNvSpPr txBox="1"/>
          <p:nvPr>
            <p:ph idx="12" type="sldNum"/>
          </p:nvPr>
        </p:nvSpPr>
        <p:spPr>
          <a:xfrm>
            <a:off x="3886200" y="8686800"/>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p13:notes"/>
          <p:cNvSpPr txBox="1"/>
          <p:nvPr>
            <p:ph idx="1" type="body"/>
          </p:nvPr>
        </p:nvSpPr>
        <p:spPr>
          <a:xfrm>
            <a:off x="914400" y="4343400"/>
            <a:ext cx="5029199"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210" name="Google Shape;210;p14: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lang="en-US"/>
              <a:t>What are your goals to grow yourself personally and intellectually?  You have to really know yourself first in order to answer this question.</a:t>
            </a:r>
            <a:endParaRPr/>
          </a:p>
        </p:txBody>
      </p:sp>
      <p:sp>
        <p:nvSpPr>
          <p:cNvPr id="211" name="Google Shape;211;p14:notes"/>
          <p:cNvSpPr txBox="1"/>
          <p:nvPr>
            <p:ph idx="12" type="sldNum"/>
          </p:nvPr>
        </p:nvSpPr>
        <p:spPr>
          <a:xfrm>
            <a:off x="3886200" y="8686800"/>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216" name="Google Shape;216;p15: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lang="en-US"/>
              <a:t>One of the big topics we will address in the 5</a:t>
            </a:r>
            <a:r>
              <a:rPr baseline="30000" lang="en-US"/>
              <a:t>th</a:t>
            </a:r>
            <a:r>
              <a:rPr lang="en-US"/>
              <a:t> grade Navigate curriculum is how to advocate for your needs as a gifted person moving forward into middle and high school years.</a:t>
            </a:r>
            <a:endParaRPr/>
          </a:p>
        </p:txBody>
      </p:sp>
      <p:sp>
        <p:nvSpPr>
          <p:cNvPr id="217" name="Google Shape;217;p15:notes"/>
          <p:cNvSpPr txBox="1"/>
          <p:nvPr>
            <p:ph idx="12" type="sldNum"/>
          </p:nvPr>
        </p:nvSpPr>
        <p:spPr>
          <a:xfrm>
            <a:off x="3886200" y="8686800"/>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p16:notes"/>
          <p:cNvSpPr txBox="1"/>
          <p:nvPr>
            <p:ph idx="1" type="body"/>
          </p:nvPr>
        </p:nvSpPr>
        <p:spPr>
          <a:xfrm>
            <a:off x="914400" y="4343400"/>
            <a:ext cx="5029199"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p17:notes"/>
          <p:cNvSpPr txBox="1"/>
          <p:nvPr>
            <p:ph idx="1" type="body"/>
          </p:nvPr>
        </p:nvSpPr>
        <p:spPr>
          <a:xfrm>
            <a:off x="914400" y="4343400"/>
            <a:ext cx="5029199"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233" name="Google Shape;233;p18: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lang="en-US"/>
              <a:t>When supporting your child in approaching their teacher-  here are some handy tips.</a:t>
            </a:r>
            <a:endParaRPr/>
          </a:p>
        </p:txBody>
      </p:sp>
      <p:sp>
        <p:nvSpPr>
          <p:cNvPr id="234" name="Google Shape;234;p18:notes"/>
          <p:cNvSpPr txBox="1"/>
          <p:nvPr>
            <p:ph idx="12" type="sldNum"/>
          </p:nvPr>
        </p:nvSpPr>
        <p:spPr>
          <a:xfrm>
            <a:off x="3886200" y="8686800"/>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239" name="Google Shape;23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lang="en-US"/>
              <a:t>Resources available for check-out from Mrs. Smith</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p11:notes"/>
          <p:cNvSpPr txBox="1"/>
          <p:nvPr>
            <p:ph idx="1" type="body"/>
          </p:nvPr>
        </p:nvSpPr>
        <p:spPr>
          <a:xfrm>
            <a:off x="914400" y="4343400"/>
            <a:ext cx="5029199"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20:notes"/>
          <p:cNvSpPr txBox="1"/>
          <p:nvPr>
            <p:ph idx="1" type="body"/>
          </p:nvPr>
        </p:nvSpPr>
        <p:spPr>
          <a:xfrm>
            <a:off x="914400" y="4343400"/>
            <a:ext cx="5029199"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p21: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262" name="Google Shape;26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p22: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269" name="Google Shape;26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p23:notes"/>
          <p:cNvSpPr txBox="1"/>
          <p:nvPr/>
        </p:nvSpPr>
        <p:spPr>
          <a:xfrm>
            <a:off x="3886200" y="8686800"/>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450"/>
              <a:buFont typeface="Arial"/>
              <a:buNone/>
            </a:pPr>
            <a:r>
              <a:rPr b="1" i="0" lang="en-US" sz="1800" u="none" cap="none" strike="noStrike">
                <a:solidFill>
                  <a:srgbClr val="000000"/>
                </a:solidFill>
                <a:latin typeface="Arial"/>
                <a:ea typeface="Arial"/>
                <a:cs typeface="Arial"/>
                <a:sym typeface="Arial"/>
              </a:rPr>
              <a:t>*</a:t>
            </a:r>
            <a:endParaRPr/>
          </a:p>
        </p:txBody>
      </p:sp>
      <p:sp>
        <p:nvSpPr>
          <p:cNvPr id="275" name="Google Shape;27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23:notes"/>
          <p:cNvSpPr txBox="1"/>
          <p:nvPr>
            <p:ph idx="1" type="body"/>
          </p:nvPr>
        </p:nvSpPr>
        <p:spPr>
          <a:xfrm>
            <a:off x="914400" y="4343400"/>
            <a:ext cx="5029199"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p25: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284" name="Google Shape;284;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p26: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293" name="Google Shape;293;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p27: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02" name="Google Shape;30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p28: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07" name="Google Shape;307;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p29: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12" name="Google Shape;312;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p30: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17" name="Google Shape;31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p31: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22" name="Google Shape;322;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p32: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27" name="Google Shape;327;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p33: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32" name="Google Shape;332;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Google Shape;337;p34: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38" name="Google Shape;33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p35: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44" name="Google Shape;34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p36: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53" name="Google Shape;353;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0" name="Shape 360"/>
        <p:cNvGrpSpPr/>
        <p:nvPr/>
      </p:nvGrpSpPr>
      <p:grpSpPr>
        <a:xfrm>
          <a:off x="0" y="0"/>
          <a:ext cx="0" cy="0"/>
          <a:chOff x="0" y="0"/>
          <a:chExt cx="0" cy="0"/>
        </a:xfrm>
      </p:grpSpPr>
      <p:sp>
        <p:nvSpPr>
          <p:cNvPr id="361" name="Google Shape;361;p37: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62" name="Google Shape;362;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Google Shape;368;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lim="8000"/>
            <a:headEnd len="sm" w="sm" type="none"/>
            <a:tailEnd len="sm" w="sm" type="none"/>
          </a:ln>
        </p:spPr>
      </p:sp>
      <p:sp>
        <p:nvSpPr>
          <p:cNvPr id="369" name="Google Shape;369;p38: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70" name="Google Shape;370;p38:notes"/>
          <p:cNvSpPr txBox="1"/>
          <p:nvPr>
            <p:ph idx="12" type="sldNum"/>
          </p:nvPr>
        </p:nvSpPr>
        <p:spPr>
          <a:xfrm>
            <a:off x="3886200" y="8686800"/>
            <a:ext cx="2971800" cy="457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rgbClr val="000000"/>
              </a:buClr>
              <a:buSzPts val="35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Google Shape;376;p39:notes"/>
          <p:cNvSpPr txBox="1"/>
          <p:nvPr>
            <p:ph idx="1" type="body"/>
          </p:nvPr>
        </p:nvSpPr>
        <p:spPr>
          <a:xfrm>
            <a:off x="914400" y="4343400"/>
            <a:ext cx="50291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00"/>
              <a:buFont typeface="Arial"/>
              <a:buNone/>
            </a:pPr>
            <a:r>
              <a:t/>
            </a:r>
            <a:endParaRPr b="0" i="0" sz="1200" u="none" cap="none" strike="noStrike">
              <a:solidFill>
                <a:schemeClr val="dk1"/>
              </a:solidFill>
              <a:latin typeface="Arial"/>
              <a:ea typeface="Arial"/>
              <a:cs typeface="Arial"/>
              <a:sym typeface="Arial"/>
            </a:endParaRPr>
          </a:p>
        </p:txBody>
      </p:sp>
      <p:sp>
        <p:nvSpPr>
          <p:cNvPr id="377" name="Google Shape;37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7" name="Shape 17"/>
        <p:cNvGrpSpPr/>
        <p:nvPr/>
      </p:nvGrpSpPr>
      <p:grpSpPr>
        <a:xfrm>
          <a:off x="0" y="0"/>
          <a:ext cx="0" cy="0"/>
          <a:chOff x="0" y="0"/>
          <a:chExt cx="0" cy="0"/>
        </a:xfrm>
      </p:grpSpPr>
      <p:sp>
        <p:nvSpPr>
          <p:cNvPr id="18" name="Google Shape;18;p2"/>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2"/>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 name="Google Shape;20;p2"/>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0" y="1123854"/>
            <a:ext cx="8913813"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23" name="Google Shape;23;p3"/>
          <p:cNvSpPr txBox="1"/>
          <p:nvPr>
            <p:ph idx="1" type="body"/>
          </p:nvPr>
        </p:nvSpPr>
        <p:spPr>
          <a:xfrm>
            <a:off x="1114424" y="2595560"/>
            <a:ext cx="7610476" cy="3670766"/>
          </a:xfrm>
          <a:prstGeom prst="rect">
            <a:avLst/>
          </a:prstGeom>
          <a:noFill/>
          <a:ln>
            <a:noFill/>
          </a:ln>
        </p:spPr>
        <p:txBody>
          <a:bodyPr anchorCtr="0" anchor="t" bIns="91425" lIns="91425" spcFirstLastPara="1" rIns="91425" wrap="square" tIns="91425">
            <a:noAutofit/>
          </a:bodyPr>
          <a:lstStyle>
            <a:lvl1pPr indent="-317500" lvl="0" marL="4572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24" name="Google Shape;24;p3"/>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5" name="Google Shape;25;p3"/>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6" name="Google Shape;26;p3"/>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7" name="Shape 27"/>
        <p:cNvGrpSpPr/>
        <p:nvPr/>
      </p:nvGrpSpPr>
      <p:grpSpPr>
        <a:xfrm>
          <a:off x="0" y="0"/>
          <a:ext cx="0" cy="0"/>
          <a:chOff x="0" y="0"/>
          <a:chExt cx="0" cy="0"/>
        </a:xfrm>
      </p:grpSpPr>
      <p:sp>
        <p:nvSpPr>
          <p:cNvPr id="28" name="Google Shape;28;p4"/>
          <p:cNvSpPr txBox="1"/>
          <p:nvPr>
            <p:ph type="title"/>
          </p:nvPr>
        </p:nvSpPr>
        <p:spPr>
          <a:xfrm>
            <a:off x="0" y="1123854"/>
            <a:ext cx="8913813"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29" name="Google Shape;29;p4"/>
          <p:cNvSpPr txBox="1"/>
          <p:nvPr>
            <p:ph idx="1" type="body"/>
          </p:nvPr>
        </p:nvSpPr>
        <p:spPr>
          <a:xfrm>
            <a:off x="1117600" y="2595563"/>
            <a:ext cx="3566158" cy="3681410"/>
          </a:xfrm>
          <a:prstGeom prst="rect">
            <a:avLst/>
          </a:prstGeom>
          <a:noFill/>
          <a:ln>
            <a:noFill/>
          </a:ln>
        </p:spPr>
        <p:txBody>
          <a:bodyPr anchorCtr="0" anchor="t" bIns="91425" lIns="91425" spcFirstLastPara="1" rIns="91425" wrap="square" tIns="91425">
            <a:noAutofit/>
          </a:bodyPr>
          <a:lstStyle>
            <a:lvl1pPr indent="-317500" lvl="0" marL="4572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30" name="Google Shape;30;p4"/>
          <p:cNvSpPr txBox="1"/>
          <p:nvPr>
            <p:ph idx="2" type="body"/>
          </p:nvPr>
        </p:nvSpPr>
        <p:spPr>
          <a:xfrm>
            <a:off x="5147532" y="2595563"/>
            <a:ext cx="3566158" cy="3681410"/>
          </a:xfrm>
          <a:prstGeom prst="rect">
            <a:avLst/>
          </a:prstGeom>
          <a:noFill/>
          <a:ln>
            <a:noFill/>
          </a:ln>
        </p:spPr>
        <p:txBody>
          <a:bodyPr anchorCtr="0" anchor="t" bIns="91425" lIns="91425" spcFirstLastPara="1" rIns="91425" wrap="square" tIns="91425">
            <a:noAutofit/>
          </a:bodyPr>
          <a:lstStyle>
            <a:lvl1pPr indent="-317500" lvl="0" marL="4572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31" name="Google Shape;31;p4"/>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p4"/>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3" name="Google Shape;33;p4"/>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4" name="Shape 34"/>
        <p:cNvGrpSpPr/>
        <p:nvPr/>
      </p:nvGrpSpPr>
      <p:grpSpPr>
        <a:xfrm>
          <a:off x="0" y="0"/>
          <a:ext cx="0" cy="0"/>
          <a:chOff x="0" y="0"/>
          <a:chExt cx="0" cy="0"/>
        </a:xfrm>
      </p:grpSpPr>
      <p:sp>
        <p:nvSpPr>
          <p:cNvPr id="35" name="Google Shape;35;p5"/>
          <p:cNvSpPr txBox="1"/>
          <p:nvPr>
            <p:ph type="title"/>
          </p:nvPr>
        </p:nvSpPr>
        <p:spPr>
          <a:xfrm>
            <a:off x="0" y="3200399"/>
            <a:ext cx="8915400" cy="2286000"/>
          </a:xfrm>
          <a:prstGeom prst="rect">
            <a:avLst/>
          </a:prstGeom>
          <a:solidFill>
            <a:schemeClr val="dk2"/>
          </a:solid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36" name="Google Shape;36;p5"/>
          <p:cNvSpPr txBox="1"/>
          <p:nvPr>
            <p:ph idx="1" type="body"/>
          </p:nvPr>
        </p:nvSpPr>
        <p:spPr>
          <a:xfrm>
            <a:off x="914400" y="5484607"/>
            <a:ext cx="8001000" cy="777238"/>
          </a:xfrm>
          <a:prstGeom prst="rect">
            <a:avLst/>
          </a:prstGeom>
          <a:solidFill>
            <a:srgbClr val="E3E5DC"/>
          </a:solidFill>
          <a:ln>
            <a:noFill/>
          </a:ln>
        </p:spPr>
        <p:txBody>
          <a:bodyPr anchorCtr="0" anchor="ctr" bIns="91425" lIns="91425" spcFirstLastPara="1" rIns="91425" wrap="square" tIns="91425">
            <a:noAutofit/>
          </a:bodyPr>
          <a:lstStyle>
            <a:lvl1pPr indent="-228600" lvl="0" marL="457200" marR="0" algn="l">
              <a:lnSpc>
                <a:spcPct val="100000"/>
              </a:lnSpc>
              <a:spcBef>
                <a:spcPts val="3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indent="-228600" lvl="1" marL="914400" marR="0" algn="l">
              <a:lnSpc>
                <a:spcPct val="100000"/>
              </a:lnSpc>
              <a:spcBef>
                <a:spcPts val="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2pPr>
            <a:lvl3pPr indent="-228600" lvl="2" marL="1371600" marR="0" algn="l">
              <a:lnSpc>
                <a:spcPct val="100000"/>
              </a:lnSpc>
              <a:spcBef>
                <a:spcPts val="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3pPr>
            <a:lvl4pPr indent="-228600" lvl="3" marL="1828800" marR="0" algn="l">
              <a:lnSpc>
                <a:spcPct val="100000"/>
              </a:lnSpc>
              <a:spcBef>
                <a:spcPts val="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4pPr>
            <a:lvl5pPr indent="-228600" lvl="4" marL="2286000" marR="0" algn="l">
              <a:lnSpc>
                <a:spcPct val="100000"/>
              </a:lnSpc>
              <a:spcBef>
                <a:spcPts val="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5pPr>
            <a:lvl6pPr indent="-228600" lvl="5" marL="2743200" marR="0" algn="l">
              <a:lnSpc>
                <a:spcPct val="100000"/>
              </a:lnSpc>
              <a:spcBef>
                <a:spcPts val="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9pPr>
          </a:lstStyle>
          <a:p/>
        </p:txBody>
      </p:sp>
      <p:sp>
        <p:nvSpPr>
          <p:cNvPr id="37" name="Google Shape;37;p5"/>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8" name="Google Shape;38;p5"/>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9" name="Google Shape;39;p5"/>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40" name="Shape 40"/>
        <p:cNvGrpSpPr/>
        <p:nvPr/>
      </p:nvGrpSpPr>
      <p:grpSpPr>
        <a:xfrm>
          <a:off x="0" y="0"/>
          <a:ext cx="0" cy="0"/>
          <a:chOff x="0" y="0"/>
          <a:chExt cx="0" cy="0"/>
        </a:xfrm>
      </p:grpSpPr>
      <p:sp>
        <p:nvSpPr>
          <p:cNvPr id="41" name="Google Shape;41;p6"/>
          <p:cNvSpPr txBox="1"/>
          <p:nvPr>
            <p:ph idx="1" type="body"/>
          </p:nvPr>
        </p:nvSpPr>
        <p:spPr>
          <a:xfrm>
            <a:off x="319500" y="5640767"/>
            <a:ext cx="5998800" cy="7984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2" name="Google Shape;42;p6"/>
          <p:cNvSpPr txBox="1"/>
          <p:nvPr>
            <p:ph idx="12" type="sldNum"/>
          </p:nvPr>
        </p:nvSpPr>
        <p:spPr>
          <a:xfrm>
            <a:off x="8472457" y="6217621"/>
            <a:ext cx="548700" cy="5248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3" name="Shape 43"/>
        <p:cNvGrpSpPr/>
        <p:nvPr/>
      </p:nvGrpSpPr>
      <p:grpSpPr>
        <a:xfrm>
          <a:off x="0" y="0"/>
          <a:ext cx="0" cy="0"/>
          <a:chOff x="0" y="0"/>
          <a:chExt cx="0" cy="0"/>
        </a:xfrm>
      </p:grpSpPr>
      <p:sp>
        <p:nvSpPr>
          <p:cNvPr id="44" name="Google Shape;44;p7"/>
          <p:cNvSpPr txBox="1"/>
          <p:nvPr>
            <p:ph type="title"/>
          </p:nvPr>
        </p:nvSpPr>
        <p:spPr>
          <a:xfrm>
            <a:off x="0" y="1123854"/>
            <a:ext cx="8913813"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45" name="Google Shape;45;p7"/>
          <p:cNvSpPr txBox="1"/>
          <p:nvPr>
            <p:ph idx="1" type="body"/>
          </p:nvPr>
        </p:nvSpPr>
        <p:spPr>
          <a:xfrm>
            <a:off x="1120587" y="2017713"/>
            <a:ext cx="3566158" cy="877887"/>
          </a:xfrm>
          <a:prstGeom prst="rect">
            <a:avLst/>
          </a:prstGeom>
          <a:noFill/>
          <a:ln>
            <a:noFill/>
          </a:ln>
        </p:spPr>
        <p:txBody>
          <a:bodyPr anchorCtr="0" anchor="b" bIns="91425" lIns="91425" spcFirstLastPara="1" rIns="91425" wrap="square" tIns="91425">
            <a:noAutofit/>
          </a:bodyPr>
          <a:lstStyle>
            <a:lvl1pPr indent="-228600" lvl="0" marL="4572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1pPr>
            <a:lvl2pPr indent="-228600" lvl="1" marL="9144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2pPr>
            <a:lvl3pPr indent="-228600" lvl="2" marL="13716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3pPr>
            <a:lvl4pPr indent="-228600" lvl="3" marL="18288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4pPr>
            <a:lvl5pPr indent="-228600" lvl="4" marL="22860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5pPr>
            <a:lvl6pPr indent="-228600" lvl="5" marL="27432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9pPr>
          </a:lstStyle>
          <a:p/>
        </p:txBody>
      </p:sp>
      <p:sp>
        <p:nvSpPr>
          <p:cNvPr id="46" name="Google Shape;46;p7"/>
          <p:cNvSpPr txBox="1"/>
          <p:nvPr>
            <p:ph idx="2" type="body"/>
          </p:nvPr>
        </p:nvSpPr>
        <p:spPr>
          <a:xfrm>
            <a:off x="1120587" y="3065927"/>
            <a:ext cx="3566158" cy="3211045"/>
          </a:xfrm>
          <a:prstGeom prst="rect">
            <a:avLst/>
          </a:prstGeom>
          <a:noFill/>
          <a:ln>
            <a:noFill/>
          </a:ln>
        </p:spPr>
        <p:txBody>
          <a:bodyPr anchorCtr="0" anchor="t" bIns="91425" lIns="91425" spcFirstLastPara="1" rIns="91425" wrap="square" tIns="91425">
            <a:noAutofit/>
          </a:bodyPr>
          <a:lstStyle>
            <a:lvl1pPr indent="-317500" lvl="0" marL="4572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47" name="Google Shape;47;p7"/>
          <p:cNvSpPr txBox="1"/>
          <p:nvPr>
            <p:ph idx="3" type="body"/>
          </p:nvPr>
        </p:nvSpPr>
        <p:spPr>
          <a:xfrm>
            <a:off x="5147532" y="2017713"/>
            <a:ext cx="3566158" cy="877887"/>
          </a:xfrm>
          <a:prstGeom prst="rect">
            <a:avLst/>
          </a:prstGeom>
          <a:noFill/>
          <a:ln>
            <a:noFill/>
          </a:ln>
        </p:spPr>
        <p:txBody>
          <a:bodyPr anchorCtr="0" anchor="b" bIns="91425" lIns="91425" spcFirstLastPara="1" rIns="91425" wrap="square" tIns="91425">
            <a:noAutofit/>
          </a:bodyPr>
          <a:lstStyle>
            <a:lvl1pPr indent="-228600" lvl="0" marL="4572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1pPr>
            <a:lvl2pPr indent="-228600" lvl="1" marL="9144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2pPr>
            <a:lvl3pPr indent="-228600" lvl="2" marL="13716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3pPr>
            <a:lvl4pPr indent="-228600" lvl="3" marL="18288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4pPr>
            <a:lvl5pPr indent="-228600" lvl="4" marL="22860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5pPr>
            <a:lvl6pPr indent="-228600" lvl="5" marL="27432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9pPr>
          </a:lstStyle>
          <a:p/>
        </p:txBody>
      </p:sp>
      <p:sp>
        <p:nvSpPr>
          <p:cNvPr id="48" name="Google Shape;48;p7"/>
          <p:cNvSpPr txBox="1"/>
          <p:nvPr>
            <p:ph idx="4" type="body"/>
          </p:nvPr>
        </p:nvSpPr>
        <p:spPr>
          <a:xfrm>
            <a:off x="5147532" y="3065927"/>
            <a:ext cx="3566158" cy="3211045"/>
          </a:xfrm>
          <a:prstGeom prst="rect">
            <a:avLst/>
          </a:prstGeom>
          <a:noFill/>
          <a:ln>
            <a:noFill/>
          </a:ln>
        </p:spPr>
        <p:txBody>
          <a:bodyPr anchorCtr="0" anchor="t" bIns="91425" lIns="91425" spcFirstLastPara="1" rIns="91425" wrap="square" tIns="91425">
            <a:noAutofit/>
          </a:bodyPr>
          <a:lstStyle>
            <a:lvl1pPr indent="-317500" lvl="0" marL="4572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49" name="Google Shape;49;p7"/>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0" name="Google Shape;50;p7"/>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1" name="Google Shape;51;p7"/>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595959"/>
              </a:buClr>
              <a:buSzPts val="200"/>
              <a:buFont typeface="Quest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cxnSp>
        <p:nvCxnSpPr>
          <p:cNvPr id="52" name="Google Shape;52;p7"/>
          <p:cNvCxnSpPr/>
          <p:nvPr/>
        </p:nvCxnSpPr>
        <p:spPr>
          <a:xfrm>
            <a:off x="1212028" y="2904565"/>
            <a:ext cx="3383280" cy="1587"/>
          </a:xfrm>
          <a:prstGeom prst="straightConnector1">
            <a:avLst/>
          </a:prstGeom>
          <a:noFill/>
          <a:ln cap="flat" cmpd="sng" w="38100">
            <a:solidFill>
              <a:srgbClr val="D5D9CC"/>
            </a:solidFill>
            <a:prstDash val="solid"/>
            <a:round/>
            <a:headEnd len="sm" w="sm" type="none"/>
            <a:tailEnd len="sm" w="sm" type="none"/>
          </a:ln>
        </p:spPr>
      </p:cxnSp>
      <p:cxnSp>
        <p:nvCxnSpPr>
          <p:cNvPr id="53" name="Google Shape;53;p7"/>
          <p:cNvCxnSpPr/>
          <p:nvPr/>
        </p:nvCxnSpPr>
        <p:spPr>
          <a:xfrm>
            <a:off x="5238973" y="2904565"/>
            <a:ext cx="3383280" cy="1587"/>
          </a:xfrm>
          <a:prstGeom prst="straightConnector1">
            <a:avLst/>
          </a:prstGeom>
          <a:noFill/>
          <a:ln cap="flat" cmpd="sng" w="38100">
            <a:solidFill>
              <a:srgbClr val="D5D9CC"/>
            </a:solidFill>
            <a:prstDash val="solid"/>
            <a:round/>
            <a:headEnd len="sm" w="sm" type="none"/>
            <a:tailEnd len="sm" w="sm" type="none"/>
          </a:ln>
        </p:spPr>
      </p:cxnSp>
      <p:cxnSp>
        <p:nvCxnSpPr>
          <p:cNvPr id="54" name="Google Shape;54;p7"/>
          <p:cNvCxnSpPr/>
          <p:nvPr/>
        </p:nvCxnSpPr>
        <p:spPr>
          <a:xfrm>
            <a:off x="1212028" y="2904565"/>
            <a:ext cx="3383280" cy="1587"/>
          </a:xfrm>
          <a:prstGeom prst="straightConnector1">
            <a:avLst/>
          </a:prstGeom>
          <a:noFill/>
          <a:ln cap="flat" cmpd="sng" w="38100">
            <a:solidFill>
              <a:srgbClr val="D5D9CC"/>
            </a:solidFill>
            <a:prstDash val="solid"/>
            <a:round/>
            <a:headEnd len="sm" w="sm" type="none"/>
            <a:tailEnd len="sm" w="sm" type="none"/>
          </a:ln>
        </p:spPr>
      </p:cxnSp>
      <p:cxnSp>
        <p:nvCxnSpPr>
          <p:cNvPr id="55" name="Google Shape;55;p7"/>
          <p:cNvCxnSpPr/>
          <p:nvPr/>
        </p:nvCxnSpPr>
        <p:spPr>
          <a:xfrm>
            <a:off x="5238973" y="2904565"/>
            <a:ext cx="3383280" cy="1587"/>
          </a:xfrm>
          <a:prstGeom prst="straightConnector1">
            <a:avLst/>
          </a:prstGeom>
          <a:noFill/>
          <a:ln cap="flat" cmpd="sng" w="38100">
            <a:solidFill>
              <a:srgbClr val="D5D9CC"/>
            </a:solidFill>
            <a:prstDash val="solid"/>
            <a:round/>
            <a:headEnd len="sm" w="sm" type="none"/>
            <a:tailEnd len="sm" w="sm" type="none"/>
          </a:ln>
        </p:spPr>
      </p:cxnSp>
      <p:cxnSp>
        <p:nvCxnSpPr>
          <p:cNvPr id="56" name="Google Shape;56;p7"/>
          <p:cNvCxnSpPr/>
          <p:nvPr/>
        </p:nvCxnSpPr>
        <p:spPr>
          <a:xfrm>
            <a:off x="1212028" y="2904565"/>
            <a:ext cx="3383280" cy="1587"/>
          </a:xfrm>
          <a:prstGeom prst="straightConnector1">
            <a:avLst/>
          </a:prstGeom>
          <a:noFill/>
          <a:ln cap="flat" cmpd="sng" w="38100">
            <a:solidFill>
              <a:srgbClr val="D5D9CC"/>
            </a:solidFill>
            <a:prstDash val="solid"/>
            <a:round/>
            <a:headEnd len="sm" w="sm" type="none"/>
            <a:tailEnd len="sm" w="sm" type="none"/>
          </a:ln>
        </p:spPr>
      </p:cxnSp>
      <p:cxnSp>
        <p:nvCxnSpPr>
          <p:cNvPr id="57" name="Google Shape;57;p7"/>
          <p:cNvCxnSpPr/>
          <p:nvPr/>
        </p:nvCxnSpPr>
        <p:spPr>
          <a:xfrm>
            <a:off x="5238973" y="2904565"/>
            <a:ext cx="3383280" cy="1587"/>
          </a:xfrm>
          <a:prstGeom prst="straightConnector1">
            <a:avLst/>
          </a:prstGeom>
          <a:noFill/>
          <a:ln cap="flat" cmpd="sng" w="38100">
            <a:solidFill>
              <a:srgbClr val="D5D9CC"/>
            </a:solidFill>
            <a:prstDash val="solid"/>
            <a:round/>
            <a:headEnd len="sm" w="sm" type="none"/>
            <a:tailEnd len="sm" w="sm"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58" name="Shape 58"/>
        <p:cNvGrpSpPr/>
        <p:nvPr/>
      </p:nvGrpSpPr>
      <p:grpSpPr>
        <a:xfrm>
          <a:off x="0" y="0"/>
          <a:ext cx="0" cy="0"/>
          <a:chOff x="0" y="0"/>
          <a:chExt cx="0" cy="0"/>
        </a:xfrm>
      </p:grpSpPr>
      <p:sp>
        <p:nvSpPr>
          <p:cNvPr id="59" name="Google Shape;59;p8"/>
          <p:cNvSpPr txBox="1"/>
          <p:nvPr>
            <p:ph type="title"/>
          </p:nvPr>
        </p:nvSpPr>
        <p:spPr>
          <a:xfrm>
            <a:off x="0" y="1124712"/>
            <a:ext cx="8915400"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60" name="Google Shape;60;p8"/>
          <p:cNvSpPr/>
          <p:nvPr>
            <p:ph idx="2" type="pic"/>
          </p:nvPr>
        </p:nvSpPr>
        <p:spPr>
          <a:xfrm>
            <a:off x="5487987" y="2048256"/>
            <a:ext cx="3427412" cy="420624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61" name="Google Shape;61;p8"/>
          <p:cNvSpPr txBox="1"/>
          <p:nvPr>
            <p:ph idx="1" type="body"/>
          </p:nvPr>
        </p:nvSpPr>
        <p:spPr>
          <a:xfrm>
            <a:off x="914400" y="2039110"/>
            <a:ext cx="4572000" cy="4224527"/>
          </a:xfrm>
          <a:prstGeom prst="rect">
            <a:avLst/>
          </a:prstGeom>
          <a:solidFill>
            <a:srgbClr val="E3E5DC"/>
          </a:solidFill>
          <a:ln>
            <a:noFill/>
          </a:ln>
        </p:spPr>
        <p:txBody>
          <a:bodyPr anchorCtr="0" anchor="t" bIns="91425" lIns="91425" spcFirstLastPara="1" rIns="91425" wrap="square" tIns="91425">
            <a:noAutofit/>
          </a:bodyPr>
          <a:lstStyle>
            <a:lvl1pPr indent="-228600" lvl="0" marL="457200" marR="0" algn="l">
              <a:lnSpc>
                <a:spcPct val="100000"/>
              </a:lnSpc>
              <a:spcBef>
                <a:spcPts val="0"/>
              </a:spcBef>
              <a:spcAft>
                <a:spcPts val="0"/>
              </a:spcAft>
              <a:buClr>
                <a:srgbClr val="595959"/>
              </a:buClr>
              <a:buSzPts val="1400"/>
              <a:buFont typeface="Questrial"/>
              <a:buNone/>
              <a:defRPr b="0" i="0" sz="1400" u="none" cap="none" strike="noStrike">
                <a:solidFill>
                  <a:srgbClr val="000000"/>
                </a:solidFill>
                <a:latin typeface="Arial"/>
                <a:ea typeface="Arial"/>
                <a:cs typeface="Arial"/>
                <a:sym typeface="Arial"/>
              </a:defRPr>
            </a:lvl1pPr>
            <a:lvl2pPr indent="-228600" lvl="1" marL="9144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2pPr>
            <a:lvl3pPr indent="-228600" lvl="2" marL="13716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3pPr>
            <a:lvl4pPr indent="-228600" lvl="3" marL="18288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4pPr>
            <a:lvl5pPr indent="-228600" lvl="4" marL="22860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5pPr>
            <a:lvl6pPr indent="-228600" lvl="5" marL="27432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9pPr>
          </a:lstStyle>
          <a:p/>
        </p:txBody>
      </p:sp>
      <p:sp>
        <p:nvSpPr>
          <p:cNvPr id="62" name="Google Shape;62;p8"/>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3" name="Google Shape;63;p8"/>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4" name="Google Shape;64;p8"/>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65" name="Shape 65"/>
        <p:cNvGrpSpPr/>
        <p:nvPr/>
      </p:nvGrpSpPr>
      <p:grpSpPr>
        <a:xfrm>
          <a:off x="0" y="0"/>
          <a:ext cx="0" cy="0"/>
          <a:chOff x="0" y="0"/>
          <a:chExt cx="0" cy="0"/>
        </a:xfrm>
      </p:grpSpPr>
      <p:sp>
        <p:nvSpPr>
          <p:cNvPr id="66" name="Google Shape;66;p9"/>
          <p:cNvSpPr txBox="1"/>
          <p:nvPr>
            <p:ph type="ctrTitle"/>
          </p:nvPr>
        </p:nvSpPr>
        <p:spPr>
          <a:xfrm>
            <a:off x="0" y="2157317"/>
            <a:ext cx="8915400" cy="8778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67" name="Google Shape;67;p9"/>
          <p:cNvSpPr txBox="1"/>
          <p:nvPr>
            <p:ph idx="1" type="subTitle"/>
          </p:nvPr>
        </p:nvSpPr>
        <p:spPr>
          <a:xfrm>
            <a:off x="914400" y="3034551"/>
            <a:ext cx="8001000" cy="3823500"/>
          </a:xfrm>
          <a:prstGeom prst="rect">
            <a:avLst/>
          </a:prstGeom>
          <a:solidFill>
            <a:srgbClr val="E3E5DC"/>
          </a:solidFill>
          <a:ln>
            <a:noFill/>
          </a:ln>
        </p:spPr>
        <p:txBody>
          <a:bodyPr anchorCtr="0" anchor="t" bIns="91425" lIns="91425" spcFirstLastPara="1" rIns="91425" wrap="square" tIns="91425">
            <a:noAutofit/>
          </a:bodyPr>
          <a:lstStyle>
            <a:lvl1pPr lvl="0" marR="0" algn="l">
              <a:lnSpc>
                <a:spcPct val="100000"/>
              </a:lnSpc>
              <a:spcBef>
                <a:spcPts val="20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2pPr>
            <a:lvl3pPr lvl="2"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3pPr>
            <a:lvl4pPr lvl="3"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4pPr>
            <a:lvl5pPr lvl="4"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5pPr>
            <a:lvl6pPr lvl="5"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6pPr>
            <a:lvl7pPr lvl="6"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7pPr>
            <a:lvl8pPr lvl="7"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8pPr>
            <a:lvl9pPr lvl="8"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9pPr>
          </a:lstStyle>
          <a:p/>
        </p:txBody>
      </p:sp>
      <p:sp>
        <p:nvSpPr>
          <p:cNvPr id="68" name="Google Shape;68;p9"/>
          <p:cNvSpPr txBox="1"/>
          <p:nvPr>
            <p:ph idx="10" type="dt"/>
          </p:nvPr>
        </p:nvSpPr>
        <p:spPr>
          <a:xfrm>
            <a:off x="6580092" y="188257"/>
            <a:ext cx="2133600" cy="365100"/>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9" name="Google Shape;69;p9"/>
          <p:cNvSpPr txBox="1"/>
          <p:nvPr>
            <p:ph idx="11" type="ftr"/>
          </p:nvPr>
        </p:nvSpPr>
        <p:spPr>
          <a:xfrm>
            <a:off x="1120587" y="188257"/>
            <a:ext cx="2895600" cy="3651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0" name="Google Shape;70;p9"/>
          <p:cNvSpPr txBox="1"/>
          <p:nvPr>
            <p:ph idx="12" type="sldNum"/>
          </p:nvPr>
        </p:nvSpPr>
        <p:spPr>
          <a:xfrm>
            <a:off x="8789892" y="6569075"/>
            <a:ext cx="457200" cy="365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with Picture">
  <p:cSld name="Title Slide with Picture">
    <p:spTree>
      <p:nvGrpSpPr>
        <p:cNvPr id="71" name="Shape 71"/>
        <p:cNvGrpSpPr/>
        <p:nvPr/>
      </p:nvGrpSpPr>
      <p:grpSpPr>
        <a:xfrm>
          <a:off x="0" y="0"/>
          <a:ext cx="0" cy="0"/>
          <a:chOff x="0" y="0"/>
          <a:chExt cx="0" cy="0"/>
        </a:xfrm>
      </p:grpSpPr>
      <p:sp>
        <p:nvSpPr>
          <p:cNvPr id="72" name="Google Shape;72;p10"/>
          <p:cNvSpPr txBox="1"/>
          <p:nvPr>
            <p:ph type="ctrTitle"/>
          </p:nvPr>
        </p:nvSpPr>
        <p:spPr>
          <a:xfrm>
            <a:off x="0" y="5025435"/>
            <a:ext cx="8915400"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73" name="Google Shape;73;p10"/>
          <p:cNvSpPr txBox="1"/>
          <p:nvPr>
            <p:ph idx="1" type="subTitle"/>
          </p:nvPr>
        </p:nvSpPr>
        <p:spPr>
          <a:xfrm>
            <a:off x="914400" y="5943600"/>
            <a:ext cx="8001000" cy="914400"/>
          </a:xfrm>
          <a:prstGeom prst="rect">
            <a:avLst/>
          </a:prstGeom>
          <a:solidFill>
            <a:srgbClr val="E3E5DC"/>
          </a:solidFill>
          <a:ln>
            <a:noFill/>
          </a:ln>
        </p:spPr>
        <p:txBody>
          <a:bodyPr anchorCtr="0" anchor="t" bIns="91425" lIns="91425" spcFirstLastPara="1" rIns="91425" wrap="square" tIns="91425">
            <a:noAutofit/>
          </a:bodyPr>
          <a:lstStyle>
            <a:lvl1pPr lvl="0" marR="0" algn="l">
              <a:lnSpc>
                <a:spcPct val="100000"/>
              </a:lnSpc>
              <a:spcBef>
                <a:spcPts val="3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2pPr>
            <a:lvl3pPr lvl="2"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3pPr>
            <a:lvl4pPr lvl="3"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4pPr>
            <a:lvl5pPr lvl="4"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5pPr>
            <a:lvl6pPr lvl="5"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6pPr>
            <a:lvl7pPr lvl="6"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7pPr>
            <a:lvl8pPr lvl="7"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8pPr>
            <a:lvl9pPr lvl="8"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9pPr>
          </a:lstStyle>
          <a:p/>
        </p:txBody>
      </p:sp>
      <p:sp>
        <p:nvSpPr>
          <p:cNvPr id="74" name="Google Shape;74;p10"/>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5" name="Google Shape;75;p10"/>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6" name="Google Shape;76;p10"/>
          <p:cNvSpPr/>
          <p:nvPr>
            <p:ph idx="2" type="pic"/>
          </p:nvPr>
        </p:nvSpPr>
        <p:spPr>
          <a:xfrm>
            <a:off x="927100" y="1129553"/>
            <a:ext cx="7988300" cy="3886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7" name="Shape 77"/>
        <p:cNvGrpSpPr/>
        <p:nvPr/>
      </p:nvGrpSpPr>
      <p:grpSpPr>
        <a:xfrm>
          <a:off x="0" y="0"/>
          <a:ext cx="0" cy="0"/>
          <a:chOff x="0" y="0"/>
          <a:chExt cx="0" cy="0"/>
        </a:xfrm>
      </p:grpSpPr>
      <p:sp>
        <p:nvSpPr>
          <p:cNvPr id="78" name="Google Shape;78;p11"/>
          <p:cNvSpPr txBox="1"/>
          <p:nvPr>
            <p:ph type="title"/>
          </p:nvPr>
        </p:nvSpPr>
        <p:spPr>
          <a:xfrm>
            <a:off x="0" y="1123854"/>
            <a:ext cx="8913813"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79" name="Google Shape;79;p11"/>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0" name="Google Shape;80;p11"/>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1" name="Google Shape;81;p11"/>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82" name="Shape 82"/>
        <p:cNvGrpSpPr/>
        <p:nvPr/>
      </p:nvGrpSpPr>
      <p:grpSpPr>
        <a:xfrm>
          <a:off x="0" y="0"/>
          <a:ext cx="0" cy="0"/>
          <a:chOff x="0" y="0"/>
          <a:chExt cx="0" cy="0"/>
        </a:xfrm>
      </p:grpSpPr>
      <p:sp>
        <p:nvSpPr>
          <p:cNvPr id="83" name="Google Shape;83;p12"/>
          <p:cNvSpPr txBox="1"/>
          <p:nvPr>
            <p:ph type="title"/>
          </p:nvPr>
        </p:nvSpPr>
        <p:spPr>
          <a:xfrm>
            <a:off x="0" y="1124712"/>
            <a:ext cx="8915400"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84" name="Google Shape;84;p12"/>
          <p:cNvSpPr txBox="1"/>
          <p:nvPr>
            <p:ph idx="1" type="body"/>
          </p:nvPr>
        </p:nvSpPr>
        <p:spPr>
          <a:xfrm>
            <a:off x="5147532" y="2590800"/>
            <a:ext cx="3566158" cy="3686174"/>
          </a:xfrm>
          <a:prstGeom prst="rect">
            <a:avLst/>
          </a:prstGeom>
          <a:noFill/>
          <a:ln>
            <a:noFill/>
          </a:ln>
        </p:spPr>
        <p:txBody>
          <a:bodyPr anchorCtr="0" anchor="t" bIns="91425" lIns="91425" spcFirstLastPara="1" rIns="91425" wrap="square" tIns="91425">
            <a:noAutofit/>
          </a:bodyPr>
          <a:lstStyle>
            <a:lvl1pPr indent="-317500" lvl="0" marL="4572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85" name="Google Shape;85;p12"/>
          <p:cNvSpPr txBox="1"/>
          <p:nvPr>
            <p:ph idx="2" type="body"/>
          </p:nvPr>
        </p:nvSpPr>
        <p:spPr>
          <a:xfrm>
            <a:off x="900950" y="2039109"/>
            <a:ext cx="3566158" cy="4224527"/>
          </a:xfrm>
          <a:prstGeom prst="rect">
            <a:avLst/>
          </a:prstGeom>
          <a:solidFill>
            <a:srgbClr val="E3E5DC"/>
          </a:solidFill>
          <a:ln>
            <a:noFill/>
          </a:ln>
        </p:spPr>
        <p:txBody>
          <a:bodyPr anchorCtr="0" anchor="t" bIns="91425" lIns="91425" spcFirstLastPara="1" rIns="91425" wrap="square" tIns="91425">
            <a:noAutofit/>
          </a:bodyPr>
          <a:lstStyle>
            <a:lvl1pPr indent="-228600" lvl="0" marL="457200" marR="0" algn="l">
              <a:lnSpc>
                <a:spcPct val="100000"/>
              </a:lnSpc>
              <a:spcBef>
                <a:spcPts val="20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indent="-228600" lvl="1" marL="9144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2pPr>
            <a:lvl3pPr indent="-228600" lvl="2" marL="13716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3pPr>
            <a:lvl4pPr indent="-228600" lvl="3" marL="18288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4pPr>
            <a:lvl5pPr indent="-228600" lvl="4" marL="22860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5pPr>
            <a:lvl6pPr indent="-228600" lvl="5" marL="27432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Clr>
                <a:srgbClr val="51640A"/>
              </a:buClr>
              <a:buSzPts val="1400"/>
              <a:buFont typeface="Questrial"/>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Clr>
                <a:schemeClr val="accent1"/>
              </a:buClr>
              <a:buSzPts val="1400"/>
              <a:buFont typeface="Questrial"/>
              <a:buNone/>
              <a:defRPr b="0" i="0" sz="1400" u="none" cap="none" strike="noStrike">
                <a:solidFill>
                  <a:srgbClr val="000000"/>
                </a:solidFill>
                <a:latin typeface="Arial"/>
                <a:ea typeface="Arial"/>
                <a:cs typeface="Arial"/>
                <a:sym typeface="Arial"/>
              </a:defRPr>
            </a:lvl9pPr>
          </a:lstStyle>
          <a:p/>
        </p:txBody>
      </p:sp>
      <p:sp>
        <p:nvSpPr>
          <p:cNvPr id="86" name="Google Shape;86;p12"/>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7" name="Google Shape;87;p12"/>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8" name="Google Shape;88;p12"/>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above Caption">
  <p:cSld name="Picture above Caption">
    <p:spTree>
      <p:nvGrpSpPr>
        <p:cNvPr id="89" name="Shape 89"/>
        <p:cNvGrpSpPr/>
        <p:nvPr/>
      </p:nvGrpSpPr>
      <p:grpSpPr>
        <a:xfrm>
          <a:off x="0" y="0"/>
          <a:ext cx="0" cy="0"/>
          <a:chOff x="0" y="0"/>
          <a:chExt cx="0" cy="0"/>
        </a:xfrm>
      </p:grpSpPr>
      <p:sp>
        <p:nvSpPr>
          <p:cNvPr id="90" name="Google Shape;90;p13"/>
          <p:cNvSpPr txBox="1"/>
          <p:nvPr>
            <p:ph type="ctrTitle"/>
          </p:nvPr>
        </p:nvSpPr>
        <p:spPr>
          <a:xfrm>
            <a:off x="0" y="4114800"/>
            <a:ext cx="8915400" cy="877822"/>
          </a:xfrm>
          <a:prstGeom prst="rect">
            <a:avLst/>
          </a:prstGeom>
          <a:solidFill>
            <a:schemeClr val="dk2"/>
          </a:solid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91" name="Google Shape;91;p13"/>
          <p:cNvSpPr txBox="1"/>
          <p:nvPr>
            <p:ph idx="1" type="subTitle"/>
          </p:nvPr>
        </p:nvSpPr>
        <p:spPr>
          <a:xfrm>
            <a:off x="914400" y="5002305"/>
            <a:ext cx="8001000" cy="1855695"/>
          </a:xfrm>
          <a:prstGeom prst="rect">
            <a:avLst/>
          </a:prstGeom>
          <a:solidFill>
            <a:srgbClr val="E3E5DC"/>
          </a:solidFill>
          <a:ln>
            <a:noFill/>
          </a:ln>
        </p:spPr>
        <p:txBody>
          <a:bodyPr anchorCtr="0" anchor="t" bIns="91425" lIns="91425" spcFirstLastPara="1" rIns="91425" wrap="square" tIns="91425">
            <a:noAutofit/>
          </a:bodyPr>
          <a:lstStyle>
            <a:lvl1pPr lvl="0" marR="0" algn="l">
              <a:lnSpc>
                <a:spcPct val="100000"/>
              </a:lnSpc>
              <a:spcBef>
                <a:spcPts val="3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2pPr>
            <a:lvl3pPr lvl="2"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3pPr>
            <a:lvl4pPr lvl="3"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4pPr>
            <a:lvl5pPr lvl="4"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5pPr>
            <a:lvl6pPr lvl="5"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6pPr>
            <a:lvl7pPr lvl="6"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7pPr>
            <a:lvl8pPr lvl="7"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8pPr>
            <a:lvl9pPr lvl="8"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9pPr>
          </a:lstStyle>
          <a:p/>
        </p:txBody>
      </p:sp>
      <p:sp>
        <p:nvSpPr>
          <p:cNvPr id="92" name="Google Shape;92;p13"/>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3" name="Google Shape;93;p13"/>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4" name="Google Shape;94;p13"/>
          <p:cNvSpPr/>
          <p:nvPr>
            <p:ph idx="2" type="pic"/>
          </p:nvPr>
        </p:nvSpPr>
        <p:spPr>
          <a:xfrm>
            <a:off x="927100" y="1129553"/>
            <a:ext cx="7988300" cy="298094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 Pictures with Caption">
  <p:cSld name="2 Pictures with Caption">
    <p:spTree>
      <p:nvGrpSpPr>
        <p:cNvPr id="95" name="Shape 95"/>
        <p:cNvGrpSpPr/>
        <p:nvPr/>
      </p:nvGrpSpPr>
      <p:grpSpPr>
        <a:xfrm>
          <a:off x="0" y="0"/>
          <a:ext cx="0" cy="0"/>
          <a:chOff x="0" y="0"/>
          <a:chExt cx="0" cy="0"/>
        </a:xfrm>
      </p:grpSpPr>
      <p:sp>
        <p:nvSpPr>
          <p:cNvPr id="96" name="Google Shape;96;p14"/>
          <p:cNvSpPr txBox="1"/>
          <p:nvPr>
            <p:ph type="ctrTitle"/>
          </p:nvPr>
        </p:nvSpPr>
        <p:spPr>
          <a:xfrm>
            <a:off x="0" y="4114800"/>
            <a:ext cx="8915400" cy="877822"/>
          </a:xfrm>
          <a:prstGeom prst="rect">
            <a:avLst/>
          </a:prstGeom>
          <a:solidFill>
            <a:schemeClr val="dk2"/>
          </a:solid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97" name="Google Shape;97;p14"/>
          <p:cNvSpPr txBox="1"/>
          <p:nvPr>
            <p:ph idx="1" type="subTitle"/>
          </p:nvPr>
        </p:nvSpPr>
        <p:spPr>
          <a:xfrm>
            <a:off x="914400" y="5002305"/>
            <a:ext cx="8001000" cy="1855695"/>
          </a:xfrm>
          <a:prstGeom prst="rect">
            <a:avLst/>
          </a:prstGeom>
          <a:solidFill>
            <a:srgbClr val="E3E5DC"/>
          </a:solidFill>
          <a:ln>
            <a:noFill/>
          </a:ln>
        </p:spPr>
        <p:txBody>
          <a:bodyPr anchorCtr="0" anchor="t" bIns="91425" lIns="91425" spcFirstLastPara="1" rIns="91425" wrap="square" tIns="91425">
            <a:noAutofit/>
          </a:bodyPr>
          <a:lstStyle>
            <a:lvl1pPr lvl="0" marR="0" algn="l">
              <a:lnSpc>
                <a:spcPct val="100000"/>
              </a:lnSpc>
              <a:spcBef>
                <a:spcPts val="3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2pPr>
            <a:lvl3pPr lvl="2"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3pPr>
            <a:lvl4pPr lvl="3"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4pPr>
            <a:lvl5pPr lvl="4"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5pPr>
            <a:lvl6pPr lvl="5"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6pPr>
            <a:lvl7pPr lvl="6"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7pPr>
            <a:lvl8pPr lvl="7"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8pPr>
            <a:lvl9pPr lvl="8"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9pPr>
          </a:lstStyle>
          <a:p/>
        </p:txBody>
      </p:sp>
      <p:sp>
        <p:nvSpPr>
          <p:cNvPr id="98" name="Google Shape;98;p14"/>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9" name="Google Shape;99;p14"/>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0" name="Google Shape;100;p14"/>
          <p:cNvSpPr/>
          <p:nvPr>
            <p:ph idx="2" type="pic"/>
          </p:nvPr>
        </p:nvSpPr>
        <p:spPr>
          <a:xfrm>
            <a:off x="927100" y="1129553"/>
            <a:ext cx="3986782" cy="298094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101" name="Google Shape;101;p14"/>
          <p:cNvSpPr/>
          <p:nvPr>
            <p:ph idx="3" type="pic"/>
          </p:nvPr>
        </p:nvSpPr>
        <p:spPr>
          <a:xfrm>
            <a:off x="4928616" y="1129553"/>
            <a:ext cx="3986782" cy="298094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 Pictures with Caption">
  <p:cSld name="3 Pictures with Caption">
    <p:spTree>
      <p:nvGrpSpPr>
        <p:cNvPr id="102" name="Shape 102"/>
        <p:cNvGrpSpPr/>
        <p:nvPr/>
      </p:nvGrpSpPr>
      <p:grpSpPr>
        <a:xfrm>
          <a:off x="0" y="0"/>
          <a:ext cx="0" cy="0"/>
          <a:chOff x="0" y="0"/>
          <a:chExt cx="0" cy="0"/>
        </a:xfrm>
      </p:grpSpPr>
      <p:sp>
        <p:nvSpPr>
          <p:cNvPr id="103" name="Google Shape;103;p15"/>
          <p:cNvSpPr txBox="1"/>
          <p:nvPr>
            <p:ph type="ctrTitle"/>
          </p:nvPr>
        </p:nvSpPr>
        <p:spPr>
          <a:xfrm>
            <a:off x="0" y="4114800"/>
            <a:ext cx="8915400" cy="877822"/>
          </a:xfrm>
          <a:prstGeom prst="rect">
            <a:avLst/>
          </a:prstGeom>
          <a:solidFill>
            <a:schemeClr val="dk2"/>
          </a:solid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104" name="Google Shape;104;p15"/>
          <p:cNvSpPr txBox="1"/>
          <p:nvPr>
            <p:ph idx="1" type="subTitle"/>
          </p:nvPr>
        </p:nvSpPr>
        <p:spPr>
          <a:xfrm>
            <a:off x="914400" y="5002305"/>
            <a:ext cx="8001000" cy="1855695"/>
          </a:xfrm>
          <a:prstGeom prst="rect">
            <a:avLst/>
          </a:prstGeom>
          <a:solidFill>
            <a:srgbClr val="E3E5DC"/>
          </a:solidFill>
          <a:ln>
            <a:noFill/>
          </a:ln>
        </p:spPr>
        <p:txBody>
          <a:bodyPr anchorCtr="0" anchor="t" bIns="91425" lIns="91425" spcFirstLastPara="1" rIns="91425" wrap="square" tIns="91425">
            <a:noAutofit/>
          </a:bodyPr>
          <a:lstStyle>
            <a:lvl1pPr lvl="0" marR="0" algn="l">
              <a:lnSpc>
                <a:spcPct val="100000"/>
              </a:lnSpc>
              <a:spcBef>
                <a:spcPts val="3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2pPr>
            <a:lvl3pPr lvl="2"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3pPr>
            <a:lvl4pPr lvl="3" marR="0" algn="ctr">
              <a:lnSpc>
                <a:spcPct val="100000"/>
              </a:lnSpc>
              <a:spcBef>
                <a:spcPts val="60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4pPr>
            <a:lvl5pPr lvl="4" marR="0" algn="ctr">
              <a:lnSpc>
                <a:spcPct val="100000"/>
              </a:lnSpc>
              <a:spcBef>
                <a:spcPts val="60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5pPr>
            <a:lvl6pPr lvl="5"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6pPr>
            <a:lvl7pPr lvl="6"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7pPr>
            <a:lvl8pPr lvl="7" marR="0" algn="ctr">
              <a:lnSpc>
                <a:spcPct val="100000"/>
              </a:lnSpc>
              <a:spcBef>
                <a:spcPts val="360"/>
              </a:spcBef>
              <a:spcAft>
                <a:spcPts val="0"/>
              </a:spcAft>
              <a:buClr>
                <a:srgbClr val="51640A"/>
              </a:buClr>
              <a:buSzPts val="1400"/>
              <a:buFont typeface="Noto Sans Symbols"/>
              <a:buNone/>
              <a:defRPr b="0" i="0" sz="1400" u="none" cap="none" strike="noStrike">
                <a:solidFill>
                  <a:srgbClr val="000000"/>
                </a:solidFill>
                <a:latin typeface="Arial"/>
                <a:ea typeface="Arial"/>
                <a:cs typeface="Arial"/>
                <a:sym typeface="Arial"/>
              </a:defRPr>
            </a:lvl8pPr>
            <a:lvl9pPr lvl="8" marR="0" algn="ctr">
              <a:lnSpc>
                <a:spcPct val="100000"/>
              </a:lnSpc>
              <a:spcBef>
                <a:spcPts val="36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9pPr>
          </a:lstStyle>
          <a:p/>
        </p:txBody>
      </p:sp>
      <p:sp>
        <p:nvSpPr>
          <p:cNvPr id="105" name="Google Shape;105;p15"/>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6" name="Google Shape;106;p15"/>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7" name="Google Shape;107;p15"/>
          <p:cNvSpPr/>
          <p:nvPr>
            <p:ph idx="2" type="pic"/>
          </p:nvPr>
        </p:nvSpPr>
        <p:spPr>
          <a:xfrm>
            <a:off x="927100" y="1129553"/>
            <a:ext cx="6601967" cy="298094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108" name="Google Shape;108;p15"/>
          <p:cNvSpPr/>
          <p:nvPr>
            <p:ph idx="3" type="pic"/>
          </p:nvPr>
        </p:nvSpPr>
        <p:spPr>
          <a:xfrm>
            <a:off x="7543800" y="1129553"/>
            <a:ext cx="1371598" cy="1481326"/>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109" name="Google Shape;109;p15"/>
          <p:cNvSpPr/>
          <p:nvPr>
            <p:ph idx="4" type="pic"/>
          </p:nvPr>
        </p:nvSpPr>
        <p:spPr>
          <a:xfrm>
            <a:off x="7543800" y="2629167"/>
            <a:ext cx="1371598" cy="1481326"/>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accent1"/>
              </a:buClr>
              <a:buSzPts val="1400"/>
              <a:buFont typeface="Noto Sans Symbols"/>
              <a:buNone/>
              <a:defRPr b="0" i="0" sz="1400" u="none" cap="none" strike="noStrike">
                <a:solidFill>
                  <a:srgbClr val="000000"/>
                </a:solidFill>
                <a:latin typeface="Arial"/>
                <a:ea typeface="Arial"/>
                <a:cs typeface="Arial"/>
                <a:sym typeface="Arial"/>
              </a:defRPr>
            </a:lvl1pPr>
            <a:lvl2pPr lvl="1"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10" name="Shape 110"/>
        <p:cNvGrpSpPr/>
        <p:nvPr/>
      </p:nvGrpSpPr>
      <p:grpSpPr>
        <a:xfrm>
          <a:off x="0" y="0"/>
          <a:ext cx="0" cy="0"/>
          <a:chOff x="0" y="0"/>
          <a:chExt cx="0" cy="0"/>
        </a:xfrm>
      </p:grpSpPr>
      <p:sp>
        <p:nvSpPr>
          <p:cNvPr id="111" name="Google Shape;111;p16"/>
          <p:cNvSpPr txBox="1"/>
          <p:nvPr>
            <p:ph type="title"/>
          </p:nvPr>
        </p:nvSpPr>
        <p:spPr>
          <a:xfrm>
            <a:off x="0" y="1123854"/>
            <a:ext cx="8913813"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112" name="Google Shape;112;p16"/>
          <p:cNvSpPr txBox="1"/>
          <p:nvPr>
            <p:ph idx="1" type="body"/>
          </p:nvPr>
        </p:nvSpPr>
        <p:spPr>
          <a:xfrm rot="5400000">
            <a:off x="3084278" y="625706"/>
            <a:ext cx="3670766" cy="7610476"/>
          </a:xfrm>
          <a:prstGeom prst="rect">
            <a:avLst/>
          </a:prstGeom>
          <a:noFill/>
          <a:ln>
            <a:noFill/>
          </a:ln>
        </p:spPr>
        <p:txBody>
          <a:bodyPr anchorCtr="0" anchor="t" bIns="91425" lIns="91425" spcFirstLastPara="1" rIns="91425" wrap="square" tIns="91425">
            <a:noAutofit/>
          </a:bodyPr>
          <a:lstStyle>
            <a:lvl1pPr indent="-317500" lvl="0" marL="4572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113" name="Google Shape;113;p16"/>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4" name="Google Shape;114;p16"/>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5" name="Google Shape;115;p16"/>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16" name="Shape 116"/>
        <p:cNvGrpSpPr/>
        <p:nvPr/>
      </p:nvGrpSpPr>
      <p:grpSpPr>
        <a:xfrm>
          <a:off x="0" y="0"/>
          <a:ext cx="0" cy="0"/>
          <a:chOff x="0" y="0"/>
          <a:chExt cx="0" cy="0"/>
        </a:xfrm>
      </p:grpSpPr>
      <p:sp>
        <p:nvSpPr>
          <p:cNvPr id="117" name="Google Shape;117;p17"/>
          <p:cNvSpPr txBox="1"/>
          <p:nvPr>
            <p:ph type="title"/>
          </p:nvPr>
        </p:nvSpPr>
        <p:spPr>
          <a:xfrm rot="5400000">
            <a:off x="5678114" y="3438993"/>
            <a:ext cx="5533278" cy="914400"/>
          </a:xfrm>
          <a:prstGeom prst="rect">
            <a:avLst/>
          </a:prstGeom>
          <a:solidFill>
            <a:schemeClr val="dk2"/>
          </a:solid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algn="l">
              <a:spcBef>
                <a:spcPts val="0"/>
              </a:spcBef>
              <a:spcAft>
                <a:spcPts val="0"/>
              </a:spcAft>
              <a:buSzPts val="1800"/>
              <a:buNone/>
              <a:defRPr sz="1800"/>
            </a:lvl2pPr>
            <a:lvl3pPr lvl="2" marR="0" algn="l">
              <a:spcBef>
                <a:spcPts val="0"/>
              </a:spcBef>
              <a:spcAft>
                <a:spcPts val="0"/>
              </a:spcAft>
              <a:buSzPts val="1800"/>
              <a:buNone/>
              <a:defRPr sz="1800"/>
            </a:lvl3pPr>
            <a:lvl4pPr lvl="3" marR="0" algn="l">
              <a:spcBef>
                <a:spcPts val="0"/>
              </a:spcBef>
              <a:spcAft>
                <a:spcPts val="0"/>
              </a:spcAft>
              <a:buSzPts val="1800"/>
              <a:buNone/>
              <a:defRPr sz="1800"/>
            </a:lvl4pPr>
            <a:lvl5pPr lvl="4" marR="0" algn="l">
              <a:spcBef>
                <a:spcPts val="0"/>
              </a:spcBef>
              <a:spcAft>
                <a:spcPts val="0"/>
              </a:spcAft>
              <a:buSzPts val="1800"/>
              <a:buNone/>
              <a:defRPr sz="1800"/>
            </a:lvl5pPr>
            <a:lvl6pPr lvl="5" marR="0" algn="l">
              <a:spcBef>
                <a:spcPts val="0"/>
              </a:spcBef>
              <a:spcAft>
                <a:spcPts val="0"/>
              </a:spcAft>
              <a:buSzPts val="1800"/>
              <a:buNone/>
              <a:defRPr sz="1800"/>
            </a:lvl6pPr>
            <a:lvl7pPr lvl="6" marR="0" algn="l">
              <a:spcBef>
                <a:spcPts val="0"/>
              </a:spcBef>
              <a:spcAft>
                <a:spcPts val="0"/>
              </a:spcAft>
              <a:buSzPts val="1800"/>
              <a:buNone/>
              <a:defRPr sz="1800"/>
            </a:lvl7pPr>
            <a:lvl8pPr lvl="7" marR="0" algn="l">
              <a:spcBef>
                <a:spcPts val="0"/>
              </a:spcBef>
              <a:spcAft>
                <a:spcPts val="0"/>
              </a:spcAft>
              <a:buSzPts val="1800"/>
              <a:buNone/>
              <a:defRPr sz="1800"/>
            </a:lvl8pPr>
            <a:lvl9pPr lvl="8" marR="0" algn="l">
              <a:spcBef>
                <a:spcPts val="0"/>
              </a:spcBef>
              <a:spcAft>
                <a:spcPts val="0"/>
              </a:spcAft>
              <a:buSzPts val="1800"/>
              <a:buNone/>
              <a:defRPr sz="1800"/>
            </a:lvl9pPr>
          </a:lstStyle>
          <a:p/>
        </p:txBody>
      </p:sp>
      <p:sp>
        <p:nvSpPr>
          <p:cNvPr id="118" name="Google Shape;118;p17"/>
          <p:cNvSpPr txBox="1"/>
          <p:nvPr>
            <p:ph idx="1" type="body"/>
          </p:nvPr>
        </p:nvSpPr>
        <p:spPr>
          <a:xfrm rot="5400000">
            <a:off x="2059547" y="792723"/>
            <a:ext cx="4542304" cy="6426200"/>
          </a:xfrm>
          <a:prstGeom prst="rect">
            <a:avLst/>
          </a:prstGeom>
          <a:noFill/>
          <a:ln>
            <a:noFill/>
          </a:ln>
        </p:spPr>
        <p:txBody>
          <a:bodyPr anchorCtr="0" anchor="t" bIns="91425" lIns="91425" spcFirstLastPara="1" rIns="91425" wrap="square" tIns="91425">
            <a:noAutofit/>
          </a:bodyPr>
          <a:lstStyle>
            <a:lvl1pPr indent="-317500" lvl="0" marL="4572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algn="l">
              <a:lnSpc>
                <a:spcPct val="100000"/>
              </a:lnSpc>
              <a:spcBef>
                <a:spcPts val="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algn="l">
              <a:lnSpc>
                <a:spcPct val="100000"/>
              </a:lnSpc>
              <a:spcBef>
                <a:spcPts val="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119" name="Google Shape;119;p17"/>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0" name="Google Shape;120;p17"/>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1" name="Google Shape;121;p17"/>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0" y="1123854"/>
            <a:ext cx="8913813" cy="914400"/>
          </a:xfrm>
          <a:prstGeom prst="rect">
            <a:avLst/>
          </a:prstGeom>
          <a:solidFill>
            <a:schemeClr val="dk2"/>
          </a:solid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1400"/>
              <a:buFont typeface="Questrial"/>
              <a:buNone/>
              <a:defRPr b="0" i="0" sz="1400" u="none" cap="none" strike="noStrike">
                <a:solidFill>
                  <a:srgbClr val="000000"/>
                </a:solidFill>
                <a:latin typeface="Arial"/>
                <a:ea typeface="Arial"/>
                <a:cs typeface="Arial"/>
                <a:sym typeface="Arial"/>
              </a:defRPr>
            </a:lvl1pPr>
            <a:lvl2pPr lvl="1" marR="0" rtl="0" algn="l">
              <a:spcBef>
                <a:spcPts val="0"/>
              </a:spcBef>
              <a:spcAft>
                <a:spcPts val="0"/>
              </a:spcAft>
              <a:buSzPts val="1800"/>
              <a:buFont typeface="Arial"/>
              <a:buNone/>
              <a:defRPr sz="1800"/>
            </a:lvl2pPr>
            <a:lvl3pPr lvl="2" marR="0" rtl="0" algn="l">
              <a:spcBef>
                <a:spcPts val="0"/>
              </a:spcBef>
              <a:spcAft>
                <a:spcPts val="0"/>
              </a:spcAft>
              <a:buSzPts val="1800"/>
              <a:buFont typeface="Arial"/>
              <a:buNone/>
              <a:defRPr sz="1800"/>
            </a:lvl3pPr>
            <a:lvl4pPr lvl="3" marR="0" rtl="0" algn="l">
              <a:spcBef>
                <a:spcPts val="0"/>
              </a:spcBef>
              <a:spcAft>
                <a:spcPts val="0"/>
              </a:spcAft>
              <a:buSzPts val="1800"/>
              <a:buFont typeface="Arial"/>
              <a:buNone/>
              <a:defRPr sz="1800"/>
            </a:lvl4pPr>
            <a:lvl5pPr lvl="4" marR="0" rtl="0" algn="l">
              <a:spcBef>
                <a:spcPts val="0"/>
              </a:spcBef>
              <a:spcAft>
                <a:spcPts val="0"/>
              </a:spcAft>
              <a:buSzPts val="1800"/>
              <a:buFont typeface="Arial"/>
              <a:buNone/>
              <a:defRPr sz="1800"/>
            </a:lvl5pPr>
            <a:lvl6pPr lvl="5" marR="0" rtl="0" algn="l">
              <a:spcBef>
                <a:spcPts val="0"/>
              </a:spcBef>
              <a:spcAft>
                <a:spcPts val="0"/>
              </a:spcAft>
              <a:buSzPts val="1800"/>
              <a:buFont typeface="Arial"/>
              <a:buNone/>
              <a:defRPr sz="1800"/>
            </a:lvl6pPr>
            <a:lvl7pPr lvl="6" marR="0" rtl="0" algn="l">
              <a:spcBef>
                <a:spcPts val="0"/>
              </a:spcBef>
              <a:spcAft>
                <a:spcPts val="0"/>
              </a:spcAft>
              <a:buSzPts val="1800"/>
              <a:buFont typeface="Arial"/>
              <a:buNone/>
              <a:defRPr sz="1800"/>
            </a:lvl7pPr>
            <a:lvl8pPr lvl="7" marR="0" rtl="0" algn="l">
              <a:spcBef>
                <a:spcPts val="0"/>
              </a:spcBef>
              <a:spcAft>
                <a:spcPts val="0"/>
              </a:spcAft>
              <a:buSzPts val="1800"/>
              <a:buFont typeface="Arial"/>
              <a:buNone/>
              <a:defRPr sz="1800"/>
            </a:lvl8pPr>
            <a:lvl9pPr lvl="8" marR="0" rtl="0" algn="l">
              <a:spcBef>
                <a:spcPts val="0"/>
              </a:spcBef>
              <a:spcAft>
                <a:spcPts val="0"/>
              </a:spcAft>
              <a:buSzPts val="1800"/>
              <a:buFont typeface="Arial"/>
              <a:buNone/>
              <a:defRPr sz="1800"/>
            </a:lvl9pPr>
          </a:lstStyle>
          <a:p/>
        </p:txBody>
      </p:sp>
      <p:sp>
        <p:nvSpPr>
          <p:cNvPr id="11" name="Google Shape;11;p1"/>
          <p:cNvSpPr txBox="1"/>
          <p:nvPr>
            <p:ph idx="1" type="body"/>
          </p:nvPr>
        </p:nvSpPr>
        <p:spPr>
          <a:xfrm>
            <a:off x="1114424" y="2595560"/>
            <a:ext cx="7610476" cy="3670766"/>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20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60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60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360"/>
              </a:spcBef>
              <a:spcAft>
                <a:spcPts val="0"/>
              </a:spcAft>
              <a:buClr>
                <a:srgbClr val="51640A"/>
              </a:buClr>
              <a:buSzPts val="1400"/>
              <a:buFont typeface="Noto Sans Symbols"/>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360"/>
              </a:spcBef>
              <a:spcAft>
                <a:spcPts val="0"/>
              </a:spcAft>
              <a:buClr>
                <a:schemeClr val="accent1"/>
              </a:buClr>
              <a:buSzPts val="1400"/>
              <a:buFont typeface="Noto Sans Symbols"/>
              <a:buChar char="⬜"/>
              <a:defRPr b="0" i="0" sz="1400" u="none" cap="none" strike="noStrike">
                <a:solidFill>
                  <a:srgbClr val="000000"/>
                </a:solidFill>
                <a:latin typeface="Arial"/>
                <a:ea typeface="Arial"/>
                <a:cs typeface="Arial"/>
                <a:sym typeface="Arial"/>
              </a:defRPr>
            </a:lvl9pPr>
          </a:lstStyle>
          <a:p/>
        </p:txBody>
      </p:sp>
      <p:sp>
        <p:nvSpPr>
          <p:cNvPr id="12" name="Google Shape;12;p1"/>
          <p:cNvSpPr txBox="1"/>
          <p:nvPr>
            <p:ph idx="10" type="dt"/>
          </p:nvPr>
        </p:nvSpPr>
        <p:spPr>
          <a:xfrm>
            <a:off x="6580092" y="188257"/>
            <a:ext cx="2133598" cy="365125"/>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 name="Google Shape;13;p1"/>
          <p:cNvSpPr txBox="1"/>
          <p:nvPr>
            <p:ph idx="11" type="ftr"/>
          </p:nvPr>
        </p:nvSpPr>
        <p:spPr>
          <a:xfrm>
            <a:off x="1120587" y="188257"/>
            <a:ext cx="2895600" cy="365125"/>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 name="Google Shape;14;p1"/>
          <p:cNvSpPr txBox="1"/>
          <p:nvPr>
            <p:ph idx="12" type="sldNum"/>
          </p:nvPr>
        </p:nvSpPr>
        <p:spPr>
          <a:xfrm>
            <a:off x="8789892" y="6569075"/>
            <a:ext cx="457200"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595959"/>
                </a:solidFill>
                <a:latin typeface="Questrial"/>
                <a:ea typeface="Questrial"/>
                <a:cs typeface="Questrial"/>
                <a:sym typeface="Questrial"/>
              </a:defRPr>
            </a:lvl9pPr>
          </a:lstStyle>
          <a:p>
            <a:pPr indent="0" lvl="0" marL="0" rtl="0" algn="ctr">
              <a:spcBef>
                <a:spcPts val="0"/>
              </a:spcBef>
              <a:spcAft>
                <a:spcPts val="0"/>
              </a:spcAft>
              <a:buNone/>
            </a:pPr>
            <a:r>
              <a:t/>
            </a:r>
            <a:endParaRPr/>
          </a:p>
        </p:txBody>
      </p:sp>
      <p:sp>
        <p:nvSpPr>
          <p:cNvPr id="15" name="Google Shape;15;p1"/>
          <p:cNvSpPr/>
          <p:nvPr/>
        </p:nvSpPr>
        <p:spPr>
          <a:xfrm>
            <a:off x="914400" y="0"/>
            <a:ext cx="7999413" cy="182879"/>
          </a:xfrm>
          <a:prstGeom prst="rect">
            <a:avLst/>
          </a:prstGeom>
          <a:solidFill>
            <a:srgbClr val="D5D9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 name="Google Shape;16;p1"/>
          <p:cNvSpPr/>
          <p:nvPr/>
        </p:nvSpPr>
        <p:spPr>
          <a:xfrm>
            <a:off x="914400" y="6675120"/>
            <a:ext cx="7999413" cy="182879"/>
          </a:xfrm>
          <a:prstGeom prst="rect">
            <a:avLst/>
          </a:prstGeom>
          <a:solidFill>
            <a:srgbClr val="E3E5D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2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hyperlink" Target="http://www.cabarrus.k12.nc.us/Page/4272" TargetMode="External"/><Relationship Id="rId4" Type="http://schemas.openxmlformats.org/officeDocument/2006/relationships/hyperlink" Target="https://www.facebook.com/ccsaig/" TargetMode="External"/><Relationship Id="rId5"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18"/>
          <p:cNvSpPr txBox="1"/>
          <p:nvPr/>
        </p:nvSpPr>
        <p:spPr>
          <a:xfrm>
            <a:off x="616675" y="1020825"/>
            <a:ext cx="3231000" cy="14274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t/>
            </a:r>
            <a:endParaRPr sz="2400"/>
          </a:p>
          <a:p>
            <a:pPr indent="0" lvl="0" marL="0" marR="0" rtl="0" algn="l">
              <a:lnSpc>
                <a:spcPct val="100000"/>
              </a:lnSpc>
              <a:spcBef>
                <a:spcPts val="0"/>
              </a:spcBef>
              <a:spcAft>
                <a:spcPts val="0"/>
              </a:spcAft>
              <a:buClr>
                <a:srgbClr val="000000"/>
              </a:buClr>
              <a:buSzPts val="4800"/>
              <a:buFont typeface="Arial"/>
              <a:buNone/>
            </a:pPr>
            <a:r>
              <a:rPr lang="en-US" sz="2400"/>
              <a:t>4th grade warm-up this week: </a:t>
            </a:r>
            <a:endParaRPr sz="2400"/>
          </a:p>
          <a:p>
            <a:pPr indent="0" lvl="0" marL="0" marR="0" rtl="0" algn="l">
              <a:lnSpc>
                <a:spcPct val="100000"/>
              </a:lnSpc>
              <a:spcBef>
                <a:spcPts val="0"/>
              </a:spcBef>
              <a:spcAft>
                <a:spcPts val="0"/>
              </a:spcAft>
              <a:buClr>
                <a:srgbClr val="000000"/>
              </a:buClr>
              <a:buSzPts val="4800"/>
              <a:buFont typeface="Arial"/>
              <a:buNone/>
            </a:pPr>
            <a:r>
              <a:rPr b="0" i="0" lang="en-US" sz="2400" u="none" cap="none" strike="noStrike">
                <a:solidFill>
                  <a:srgbClr val="000000"/>
                </a:solidFill>
                <a:latin typeface="Arial"/>
                <a:ea typeface="Arial"/>
                <a:cs typeface="Arial"/>
                <a:sym typeface="Arial"/>
              </a:rPr>
              <a:t>Contest Book 3 </a:t>
            </a:r>
            <a:br>
              <a:rPr b="0" i="0" lang="en-US" sz="2400" u="none" cap="none" strike="noStrike">
                <a:solidFill>
                  <a:srgbClr val="000000"/>
                </a:solidFill>
                <a:latin typeface="Arial"/>
                <a:ea typeface="Arial"/>
                <a:cs typeface="Arial"/>
                <a:sym typeface="Arial"/>
              </a:rPr>
            </a:br>
            <a:r>
              <a:rPr b="0" i="0" lang="en-US" sz="2400" u="none" cap="none" strike="noStrike">
                <a:solidFill>
                  <a:srgbClr val="000000"/>
                </a:solidFill>
                <a:latin typeface="Arial"/>
                <a:ea typeface="Arial"/>
                <a:cs typeface="Arial"/>
                <a:sym typeface="Arial"/>
              </a:rPr>
              <a:t>Set 3 Olympiad 4A</a:t>
            </a:r>
            <a:endParaRPr b="0" i="0" sz="2400" u="none" cap="none" strike="noStrike">
              <a:solidFill>
                <a:srgbClr val="000000"/>
              </a:solidFill>
              <a:latin typeface="Arial"/>
              <a:ea typeface="Arial"/>
              <a:cs typeface="Arial"/>
              <a:sym typeface="Arial"/>
            </a:endParaRPr>
          </a:p>
        </p:txBody>
      </p:sp>
      <p:sp>
        <p:nvSpPr>
          <p:cNvPr id="127" name="Google Shape;127;p18"/>
          <p:cNvSpPr txBox="1"/>
          <p:nvPr/>
        </p:nvSpPr>
        <p:spPr>
          <a:xfrm>
            <a:off x="377450" y="2690275"/>
            <a:ext cx="3988500" cy="263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0" i="0" lang="en-US" sz="3600" u="none" cap="none" strike="noStrike">
                <a:solidFill>
                  <a:schemeClr val="dk1"/>
                </a:solidFill>
                <a:latin typeface="Arial"/>
                <a:ea typeface="Arial"/>
                <a:cs typeface="Arial"/>
                <a:sym typeface="Arial"/>
              </a:rPr>
              <a:t>4. January 1, 1990 was a Monday. What day of the week was February 1, 1990?</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128" name="Google Shape;128;p18"/>
          <p:cNvSpPr txBox="1"/>
          <p:nvPr/>
        </p:nvSpPr>
        <p:spPr>
          <a:xfrm>
            <a:off x="5342873" y="2814075"/>
            <a:ext cx="3349200" cy="3517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6400"/>
              <a:buFont typeface="Arial"/>
              <a:buNone/>
            </a:pPr>
            <a:r>
              <a:rPr b="0" i="0" lang="en-US" sz="3600" u="none" cap="none" strike="noStrike">
                <a:solidFill>
                  <a:srgbClr val="000000"/>
                </a:solidFill>
                <a:latin typeface="Arial"/>
                <a:ea typeface="Arial"/>
                <a:cs typeface="Arial"/>
                <a:sym typeface="Arial"/>
              </a:rPr>
              <a:t>4. In all how many whole numbers between 400 and 600 are divisible by 9?</a:t>
            </a:r>
            <a:endParaRPr b="0" i="0" sz="3600" u="none" cap="none" strike="noStrike">
              <a:solidFill>
                <a:srgbClr val="000000"/>
              </a:solidFill>
              <a:latin typeface="Calibri"/>
              <a:ea typeface="Calibri"/>
              <a:cs typeface="Calibri"/>
              <a:sym typeface="Calibri"/>
            </a:endParaRPr>
          </a:p>
        </p:txBody>
      </p:sp>
      <p:sp>
        <p:nvSpPr>
          <p:cNvPr id="129" name="Google Shape;129;p18"/>
          <p:cNvSpPr txBox="1"/>
          <p:nvPr/>
        </p:nvSpPr>
        <p:spPr>
          <a:xfrm>
            <a:off x="5422623" y="862275"/>
            <a:ext cx="2965500" cy="1744500"/>
          </a:xfrm>
          <a:prstGeom prst="rect">
            <a:avLst/>
          </a:prstGeom>
          <a:noFill/>
          <a:ln>
            <a:noFill/>
          </a:ln>
        </p:spPr>
        <p:txBody>
          <a:bodyPr anchorCtr="0" anchor="b" bIns="121900" lIns="121900" spcFirstLastPara="1" rIns="121900" wrap="square" tIns="121900">
            <a:noAutofit/>
          </a:bodyPr>
          <a:lstStyle/>
          <a:p>
            <a:pPr indent="0" lvl="0" marL="0" marR="0" rtl="0" algn="l">
              <a:lnSpc>
                <a:spcPct val="90000"/>
              </a:lnSpc>
              <a:spcBef>
                <a:spcPts val="0"/>
              </a:spcBef>
              <a:spcAft>
                <a:spcPts val="0"/>
              </a:spcAft>
              <a:buClr>
                <a:srgbClr val="000000"/>
              </a:buClr>
              <a:buSzPts val="4400"/>
              <a:buFont typeface="Arial"/>
              <a:buNone/>
            </a:pPr>
            <a:r>
              <a:rPr lang="en-US" sz="2400"/>
              <a:t>5th grade warm-up this week:</a:t>
            </a:r>
            <a:endParaRPr sz="2400"/>
          </a:p>
          <a:p>
            <a:pPr indent="0" lvl="0" marL="0" marR="0" rtl="0" algn="l">
              <a:lnSpc>
                <a:spcPct val="90000"/>
              </a:lnSpc>
              <a:spcBef>
                <a:spcPts val="0"/>
              </a:spcBef>
              <a:spcAft>
                <a:spcPts val="0"/>
              </a:spcAft>
              <a:buClr>
                <a:srgbClr val="000000"/>
              </a:buClr>
              <a:buSzPts val="4400"/>
              <a:buFont typeface="Arial"/>
              <a:buNone/>
            </a:pPr>
            <a:r>
              <a:rPr b="0" i="0" lang="en-US" sz="2400" u="none" cap="none" strike="noStrike">
                <a:solidFill>
                  <a:srgbClr val="000000"/>
                </a:solidFill>
                <a:latin typeface="Arial"/>
                <a:ea typeface="Arial"/>
                <a:cs typeface="Arial"/>
                <a:sym typeface="Arial"/>
              </a:rPr>
              <a:t>Contest Book 3 </a:t>
            </a:r>
            <a:br>
              <a:rPr b="0" i="0" lang="en-US" sz="2400" u="none" cap="none" strike="noStrike">
                <a:solidFill>
                  <a:srgbClr val="000000"/>
                </a:solidFill>
                <a:latin typeface="Arial"/>
                <a:ea typeface="Arial"/>
                <a:cs typeface="Arial"/>
                <a:sym typeface="Arial"/>
              </a:rPr>
            </a:br>
            <a:r>
              <a:rPr b="0" i="0" lang="en-US" sz="2400" u="none" cap="none" strike="noStrike">
                <a:solidFill>
                  <a:srgbClr val="000000"/>
                </a:solidFill>
                <a:latin typeface="Arial"/>
                <a:ea typeface="Arial"/>
                <a:cs typeface="Arial"/>
                <a:sym typeface="Arial"/>
              </a:rPr>
              <a:t>Set 4 Olympiad 1E</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19"/>
          <p:cNvSpPr txBox="1"/>
          <p:nvPr>
            <p:ph type="title"/>
          </p:nvPr>
        </p:nvSpPr>
        <p:spPr>
          <a:xfrm>
            <a:off x="2066602" y="4286176"/>
            <a:ext cx="6512510" cy="1143000"/>
          </a:xfrm>
          <a:prstGeom prst="rect">
            <a:avLst/>
          </a:prstGeom>
          <a:solidFill>
            <a:schemeClr val="dk2"/>
          </a:solidFill>
          <a:ln>
            <a:noFill/>
          </a:ln>
        </p:spPr>
        <p:txBody>
          <a:bodyPr anchorCtr="0" anchor="ctr" bIns="45700" lIns="1188700" spcFirstLastPara="1" rIns="274300" wrap="square" tIns="45700">
            <a:noAutofit/>
          </a:bodyPr>
          <a:lstStyle/>
          <a:p>
            <a:pPr indent="0" lvl="0" marL="0" marR="0" rtl="0" algn="l">
              <a:lnSpc>
                <a:spcPct val="100000"/>
              </a:lnSpc>
              <a:spcBef>
                <a:spcPts val="0"/>
              </a:spcBef>
              <a:spcAft>
                <a:spcPts val="0"/>
              </a:spcAft>
              <a:buClr>
                <a:schemeClr val="lt1"/>
              </a:buClr>
              <a:buSzPts val="813"/>
              <a:buFont typeface="Questrial"/>
              <a:buNone/>
            </a:pPr>
            <a:r>
              <a:rPr b="0" i="0" lang="en-US" sz="3250" u="none" cap="none" strike="noStrike">
                <a:solidFill>
                  <a:schemeClr val="lt1"/>
                </a:solidFill>
                <a:latin typeface="Questrial"/>
                <a:ea typeface="Questrial"/>
                <a:cs typeface="Questrial"/>
                <a:sym typeface="Questrial"/>
              </a:rPr>
              <a:t>Program Overview for Parents</a:t>
            </a:r>
            <a:endParaRPr/>
          </a:p>
        </p:txBody>
      </p:sp>
      <p:pic>
        <p:nvPicPr>
          <p:cNvPr id="136" name="Google Shape;136;p19"/>
          <p:cNvPicPr preferRelativeResize="0"/>
          <p:nvPr>
            <p:ph idx="1" type="body"/>
          </p:nvPr>
        </p:nvPicPr>
        <p:blipFill rotWithShape="1">
          <a:blip r:embed="rId3">
            <a:alphaModFix/>
          </a:blip>
          <a:srcRect b="-18630" l="0" r="0" t="-18630"/>
          <a:stretch/>
        </p:blipFill>
        <p:spPr>
          <a:xfrm>
            <a:off x="225082" y="-313329"/>
            <a:ext cx="8665698" cy="470423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20"/>
          <p:cNvSpPr txBox="1"/>
          <p:nvPr>
            <p:ph idx="1" type="body"/>
          </p:nvPr>
        </p:nvSpPr>
        <p:spPr>
          <a:xfrm>
            <a:off x="457200" y="1600200"/>
            <a:ext cx="8305799" cy="4648198"/>
          </a:xfrm>
          <a:prstGeom prst="rect">
            <a:avLst/>
          </a:prstGeom>
          <a:noFill/>
          <a:ln>
            <a:noFill/>
          </a:ln>
        </p:spPr>
        <p:txBody>
          <a:bodyPr anchorCtr="0" anchor="t" bIns="45700" lIns="91425" spcFirstLastPara="1" rIns="91425" wrap="square" tIns="45700">
            <a:noAutofit/>
          </a:bodyPr>
          <a:lstStyle/>
          <a:p>
            <a:pPr indent="-98425" lvl="0" marL="365125" marR="0" rtl="0" algn="l">
              <a:lnSpc>
                <a:spcPct val="90000"/>
              </a:lnSpc>
              <a:spcBef>
                <a:spcPts val="0"/>
              </a:spcBef>
              <a:spcAft>
                <a:spcPts val="0"/>
              </a:spcAft>
              <a:buClr>
                <a:schemeClr val="accent1"/>
              </a:buClr>
              <a:buSzPts val="1000"/>
              <a:buFont typeface="Arial"/>
              <a:buNone/>
            </a:pPr>
            <a:r>
              <a:t/>
            </a:r>
            <a:endParaRPr b="0" i="0" sz="4000" u="none" cap="none" strike="noStrike">
              <a:solidFill>
                <a:srgbClr val="FF0066"/>
              </a:solidFill>
              <a:latin typeface="Arial"/>
              <a:ea typeface="Arial"/>
              <a:cs typeface="Arial"/>
              <a:sym typeface="Arial"/>
            </a:endParaRPr>
          </a:p>
          <a:p>
            <a:pPr indent="0" lvl="0" marL="101600" marR="0" rtl="0" algn="l">
              <a:lnSpc>
                <a:spcPct val="90000"/>
              </a:lnSpc>
              <a:spcBef>
                <a:spcPts val="400"/>
              </a:spcBef>
              <a:spcAft>
                <a:spcPts val="0"/>
              </a:spcAft>
              <a:buClr>
                <a:schemeClr val="accent1"/>
              </a:buClr>
              <a:buSzPts val="700"/>
              <a:buFont typeface="Noto Sans Symbols"/>
              <a:buNone/>
            </a:pPr>
            <a:r>
              <a:rPr b="0" i="0" lang="en-US" sz="2800" u="none" cap="none" strike="noStrike">
                <a:solidFill>
                  <a:srgbClr val="FF0066"/>
                </a:solidFill>
                <a:latin typeface="Arial"/>
                <a:ea typeface="Arial"/>
                <a:cs typeface="Arial"/>
                <a:sym typeface="Arial"/>
              </a:rPr>
              <a:t>Academically gifted</a:t>
            </a:r>
            <a:r>
              <a:rPr b="0" i="0" lang="en-US" sz="2700" u="none" cap="none" strike="noStrike">
                <a:solidFill>
                  <a:schemeClr val="dk1"/>
                </a:solidFill>
                <a:latin typeface="Arial"/>
                <a:ea typeface="Arial"/>
                <a:cs typeface="Arial"/>
                <a:sym typeface="Arial"/>
              </a:rPr>
              <a:t>: </a:t>
            </a:r>
            <a:r>
              <a:rPr b="0" i="0" lang="en-US" sz="2000" u="none" cap="none" strike="noStrike">
                <a:solidFill>
                  <a:schemeClr val="dk1"/>
                </a:solidFill>
                <a:latin typeface="Arial"/>
                <a:ea typeface="Arial"/>
                <a:cs typeface="Arial"/>
                <a:sym typeface="Arial"/>
              </a:rPr>
              <a:t>student performs well above grade level in one or more academic areas.  “Strong student”</a:t>
            </a:r>
            <a:endParaRPr/>
          </a:p>
          <a:p>
            <a:pPr indent="0" lvl="0" marL="101600" marR="0" rtl="0" algn="l">
              <a:lnSpc>
                <a:spcPct val="90000"/>
              </a:lnSpc>
              <a:spcBef>
                <a:spcPts val="400"/>
              </a:spcBef>
              <a:spcAft>
                <a:spcPts val="0"/>
              </a:spcAft>
              <a:buClr>
                <a:schemeClr val="accent1"/>
              </a:buClr>
              <a:buSzPts val="500"/>
              <a:buFont typeface="Noto Sans Symbols"/>
              <a:buNone/>
            </a:pPr>
            <a:r>
              <a:t/>
            </a:r>
            <a:endParaRPr b="0" i="0" sz="2000" u="none" cap="none" strike="noStrike">
              <a:solidFill>
                <a:schemeClr val="dk1"/>
              </a:solidFill>
              <a:latin typeface="Arial"/>
              <a:ea typeface="Arial"/>
              <a:cs typeface="Arial"/>
              <a:sym typeface="Arial"/>
            </a:endParaRPr>
          </a:p>
          <a:p>
            <a:pPr indent="0" lvl="0" marL="101600" marR="0" rtl="0" algn="l">
              <a:lnSpc>
                <a:spcPct val="90000"/>
              </a:lnSpc>
              <a:spcBef>
                <a:spcPts val="400"/>
              </a:spcBef>
              <a:spcAft>
                <a:spcPts val="0"/>
              </a:spcAft>
              <a:buClr>
                <a:schemeClr val="accent1"/>
              </a:buClr>
              <a:buSzPts val="700"/>
              <a:buFont typeface="Noto Sans Symbols"/>
              <a:buNone/>
            </a:pPr>
            <a:r>
              <a:rPr b="0" i="0" lang="en-US" sz="2800" u="none" cap="none" strike="noStrike">
                <a:solidFill>
                  <a:srgbClr val="FF0066"/>
                </a:solidFill>
                <a:latin typeface="Arial"/>
                <a:ea typeface="Arial"/>
                <a:cs typeface="Arial"/>
                <a:sym typeface="Arial"/>
              </a:rPr>
              <a:t>Intellectually gifted</a:t>
            </a:r>
            <a:r>
              <a:rPr b="0" i="0" lang="en-US" sz="2700" u="none" cap="none" strike="noStrike">
                <a:solidFill>
                  <a:schemeClr val="dk1"/>
                </a:solidFill>
                <a:latin typeface="Arial"/>
                <a:ea typeface="Arial"/>
                <a:cs typeface="Arial"/>
                <a:sym typeface="Arial"/>
              </a:rPr>
              <a:t>:  </a:t>
            </a:r>
            <a:r>
              <a:rPr b="0" i="0" lang="en-US" sz="2000" u="none" cap="none" strike="noStrike">
                <a:solidFill>
                  <a:schemeClr val="dk1"/>
                </a:solidFill>
                <a:latin typeface="Arial"/>
                <a:ea typeface="Arial"/>
                <a:cs typeface="Arial"/>
                <a:sym typeface="Arial"/>
              </a:rPr>
              <a:t>student possesses a high I.Q./ aptitude score in comparison to peers. Has the ability to learn new information quickly.</a:t>
            </a:r>
            <a:endParaRPr/>
          </a:p>
          <a:p>
            <a:pPr indent="-149225" lvl="0" marL="365125" marR="0" rtl="0" algn="l">
              <a:lnSpc>
                <a:spcPct val="90000"/>
              </a:lnSpc>
              <a:spcBef>
                <a:spcPts val="400"/>
              </a:spcBef>
              <a:spcAft>
                <a:spcPts val="0"/>
              </a:spcAft>
              <a:buClr>
                <a:schemeClr val="accent1"/>
              </a:buClr>
              <a:buSzPts val="700"/>
              <a:buFont typeface="Arial"/>
              <a:buNone/>
            </a:pPr>
            <a:r>
              <a:t/>
            </a:r>
            <a:endParaRPr b="0" i="0" sz="2800" u="none" cap="none" strike="noStrike">
              <a:solidFill>
                <a:schemeClr val="dk1"/>
              </a:solidFill>
              <a:latin typeface="Arial"/>
              <a:ea typeface="Arial"/>
              <a:cs typeface="Arial"/>
              <a:sym typeface="Arial"/>
            </a:endParaRPr>
          </a:p>
          <a:p>
            <a:pPr indent="-263525" lvl="0" marL="365125" marR="0" rtl="0" algn="ctr">
              <a:lnSpc>
                <a:spcPct val="90000"/>
              </a:lnSpc>
              <a:spcBef>
                <a:spcPts val="400"/>
              </a:spcBef>
              <a:spcAft>
                <a:spcPts val="0"/>
              </a:spcAft>
              <a:buClr>
                <a:srgbClr val="3C8C93"/>
              </a:buClr>
              <a:buSzPts val="500"/>
              <a:buFont typeface="Permanent Marker"/>
              <a:buNone/>
            </a:pPr>
            <a:r>
              <a:rPr b="0" i="0" lang="en-US" sz="2000" u="none" cap="none" strike="noStrike">
                <a:solidFill>
                  <a:srgbClr val="3C8C93"/>
                </a:solidFill>
                <a:latin typeface="Arial"/>
                <a:ea typeface="Arial"/>
                <a:cs typeface="Arial"/>
                <a:sym typeface="Arial"/>
              </a:rPr>
              <a:t>Gifted programs VARY by county/state.  Each has unique placement criteria.  </a:t>
            </a:r>
            <a:endParaRPr/>
          </a:p>
          <a:p>
            <a:pPr indent="-263525" lvl="0" marL="365125" marR="0" rtl="0" algn="ctr">
              <a:lnSpc>
                <a:spcPct val="90000"/>
              </a:lnSpc>
              <a:spcBef>
                <a:spcPts val="400"/>
              </a:spcBef>
              <a:spcAft>
                <a:spcPts val="0"/>
              </a:spcAft>
              <a:buClr>
                <a:srgbClr val="3C8C93"/>
              </a:buClr>
              <a:buSzPts val="500"/>
              <a:buFont typeface="Permanent Marker"/>
              <a:buNone/>
            </a:pPr>
            <a:r>
              <a:t/>
            </a:r>
            <a:endParaRPr b="0" i="0" sz="2000" u="none" cap="none" strike="noStrike">
              <a:solidFill>
                <a:srgbClr val="3C8C93"/>
              </a:solidFill>
              <a:latin typeface="Permanent Marker"/>
              <a:ea typeface="Permanent Marker"/>
              <a:cs typeface="Permanent Marker"/>
              <a:sym typeface="Permanent Marker"/>
            </a:endParaRPr>
          </a:p>
          <a:p>
            <a:pPr indent="-263525" lvl="0" marL="365125" marR="0" rtl="0" algn="ctr">
              <a:lnSpc>
                <a:spcPct val="90000"/>
              </a:lnSpc>
              <a:spcBef>
                <a:spcPts val="400"/>
              </a:spcBef>
              <a:spcAft>
                <a:spcPts val="0"/>
              </a:spcAft>
              <a:buClr>
                <a:schemeClr val="dk1"/>
              </a:buClr>
              <a:buSzPts val="500"/>
              <a:buFont typeface="Permanent Marker"/>
              <a:buNone/>
            </a:pPr>
            <a:r>
              <a:rPr b="0" i="0" lang="en-US" sz="2000" u="none" cap="none" strike="noStrike">
                <a:solidFill>
                  <a:schemeClr val="dk1"/>
                </a:solidFill>
                <a:latin typeface="Permanent Marker"/>
                <a:ea typeface="Permanent Marker"/>
                <a:cs typeface="Permanent Marker"/>
                <a:sym typeface="Permanent Marker"/>
              </a:rPr>
              <a:t>“One program does not fit all”</a:t>
            </a:r>
            <a:endParaRPr/>
          </a:p>
        </p:txBody>
      </p:sp>
      <p:pic>
        <p:nvPicPr>
          <p:cNvPr id="143" name="Google Shape;143;p20"/>
          <p:cNvPicPr preferRelativeResize="0"/>
          <p:nvPr/>
        </p:nvPicPr>
        <p:blipFill rotWithShape="1">
          <a:blip r:embed="rId3">
            <a:alphaModFix/>
          </a:blip>
          <a:srcRect b="0" l="0" r="0" t="0"/>
          <a:stretch/>
        </p:blipFill>
        <p:spPr>
          <a:xfrm>
            <a:off x="457200" y="393701"/>
            <a:ext cx="8637587" cy="1346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1"/>
          <p:cNvSpPr txBox="1"/>
          <p:nvPr>
            <p:ph type="title"/>
          </p:nvPr>
        </p:nvSpPr>
        <p:spPr>
          <a:xfrm>
            <a:off x="0" y="636967"/>
            <a:ext cx="8913813" cy="9144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Questrial"/>
              <a:buNone/>
            </a:pPr>
            <a:r>
              <a:rPr lang="en-US" sz="3200">
                <a:solidFill>
                  <a:srgbClr val="FFFF00"/>
                </a:solidFill>
                <a:latin typeface="Arial"/>
                <a:ea typeface="Arial"/>
                <a:cs typeface="Arial"/>
                <a:sym typeface="Arial"/>
              </a:rPr>
              <a:t>The Powerschool  Identifiers</a:t>
            </a:r>
            <a:endParaRPr/>
          </a:p>
        </p:txBody>
      </p:sp>
      <p:graphicFrame>
        <p:nvGraphicFramePr>
          <p:cNvPr id="150" name="Google Shape;150;p21"/>
          <p:cNvGraphicFramePr/>
          <p:nvPr/>
        </p:nvGraphicFramePr>
        <p:xfrm>
          <a:off x="938150" y="1852550"/>
          <a:ext cx="3000000" cy="3000000"/>
        </p:xfrm>
        <a:graphic>
          <a:graphicData uri="http://schemas.openxmlformats.org/drawingml/2006/table">
            <a:tbl>
              <a:tblPr bandRow="1" firstRow="1">
                <a:noFill/>
                <a:tableStyleId>{936A4BD7-9ED9-4644-B9B9-6F11F56341DC}</a:tableStyleId>
              </a:tblPr>
              <a:tblGrid>
                <a:gridCol w="3627900"/>
                <a:gridCol w="3627900"/>
              </a:tblGrid>
              <a:tr h="1107375">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AIG</a:t>
                      </a:r>
                      <a:endParaRPr/>
                    </a:p>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Arial"/>
                          <a:ea typeface="Arial"/>
                          <a:cs typeface="Arial"/>
                          <a:sym typeface="Arial"/>
                        </a:rPr>
                        <a:t>Academically &amp; Intellectually Gifted</a:t>
                      </a:r>
                      <a:endParaRPr sz="11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Student has high aptitude and elevated math and reading achievement</a:t>
                      </a:r>
                      <a:endParaRPr sz="1600" u="none" cap="none" strike="noStrike"/>
                    </a:p>
                  </a:txBody>
                  <a:tcPr marT="45725" marB="45725" marR="91450" marL="91450" anchor="ctr"/>
                </a:tc>
              </a:tr>
              <a:tr h="1107375">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AM</a:t>
                      </a:r>
                      <a:endParaRPr/>
                    </a:p>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Arial"/>
                          <a:ea typeface="Arial"/>
                          <a:cs typeface="Arial"/>
                          <a:sym typeface="Arial"/>
                        </a:rPr>
                        <a:t>Academically Intellectually Gifted </a:t>
                      </a:r>
                      <a:endParaRPr/>
                    </a:p>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Arial"/>
                          <a:ea typeface="Arial"/>
                          <a:cs typeface="Arial"/>
                          <a:sym typeface="Arial"/>
                        </a:rPr>
                        <a:t>Math Only</a:t>
                      </a:r>
                      <a:endParaRPr sz="11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t>Student has high aptitude and elevated math achievement</a:t>
                      </a:r>
                      <a:endParaRPr b="1" sz="1600" u="none" cap="none" strike="noStrike"/>
                    </a:p>
                    <a:p>
                      <a:pPr indent="0" lvl="0" marL="0" marR="0" rtl="0" algn="ctr">
                        <a:lnSpc>
                          <a:spcPct val="100000"/>
                        </a:lnSpc>
                        <a:spcBef>
                          <a:spcPts val="0"/>
                        </a:spcBef>
                        <a:spcAft>
                          <a:spcPts val="0"/>
                        </a:spcAft>
                        <a:buClr>
                          <a:srgbClr val="000000"/>
                        </a:buClr>
                        <a:buSzPts val="1600"/>
                        <a:buFont typeface="Arial"/>
                        <a:buNone/>
                      </a:pPr>
                      <a:r>
                        <a:t/>
                      </a:r>
                      <a:endParaRPr b="1" sz="1600" u="none" cap="none" strike="noStrike"/>
                    </a:p>
                  </a:txBody>
                  <a:tcPr marT="45725" marB="45725" marR="91450" marL="91450" anchor="ctr"/>
                </a:tc>
              </a:tr>
              <a:tr h="1107375">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AR</a:t>
                      </a:r>
                      <a:endParaRPr/>
                    </a:p>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Arial"/>
                          <a:ea typeface="Arial"/>
                          <a:cs typeface="Arial"/>
                          <a:sym typeface="Arial"/>
                        </a:rPr>
                        <a:t>Academically Intellectually Gifted Reading Only</a:t>
                      </a:r>
                      <a:endParaRPr sz="11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t>Student has high aptitude and elevated reading achievement</a:t>
                      </a:r>
                      <a:endParaRPr b="1" sz="1600" u="none" cap="none" strike="noStrike"/>
                    </a:p>
                    <a:p>
                      <a:pPr indent="0" lvl="0" marL="0" marR="0" rtl="0" algn="ctr">
                        <a:lnSpc>
                          <a:spcPct val="100000"/>
                        </a:lnSpc>
                        <a:spcBef>
                          <a:spcPts val="0"/>
                        </a:spcBef>
                        <a:spcAft>
                          <a:spcPts val="0"/>
                        </a:spcAft>
                        <a:buClr>
                          <a:srgbClr val="000000"/>
                        </a:buClr>
                        <a:buSzPts val="1600"/>
                        <a:buFont typeface="Arial"/>
                        <a:buNone/>
                      </a:pPr>
                      <a:r>
                        <a:t/>
                      </a:r>
                      <a:endParaRPr b="1" sz="1600" u="none" cap="none" strike="noStrike"/>
                    </a:p>
                  </a:txBody>
                  <a:tcPr marT="45725" marB="45725" marR="91450" marL="91450" anchor="ctr"/>
                </a:tc>
              </a:tr>
              <a:tr h="1107375">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IG</a:t>
                      </a:r>
                      <a:endParaRPr/>
                    </a:p>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Arial"/>
                          <a:ea typeface="Arial"/>
                          <a:cs typeface="Arial"/>
                          <a:sym typeface="Arial"/>
                        </a:rPr>
                        <a:t>Intellectually Gifted</a:t>
                      </a:r>
                      <a:endParaRPr sz="11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t>Student has extremely high aptitude (98-99%ile)</a:t>
                      </a:r>
                      <a:endParaRPr b="1" sz="1600" u="none" cap="none" strike="noStrike"/>
                    </a:p>
                  </a:txBody>
                  <a:tcPr marT="45725" marB="45725" marR="91450" marL="91450"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2"/>
          <p:cNvSpPr txBox="1"/>
          <p:nvPr>
            <p:ph type="title"/>
          </p:nvPr>
        </p:nvSpPr>
        <p:spPr>
          <a:xfrm>
            <a:off x="0" y="553839"/>
            <a:ext cx="8913813" cy="914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000"/>
              <a:buNone/>
            </a:pPr>
            <a:r>
              <a:rPr lang="en-US" sz="2000">
                <a:solidFill>
                  <a:srgbClr val="FFFF00"/>
                </a:solidFill>
                <a:latin typeface="Arial"/>
                <a:ea typeface="Arial"/>
                <a:cs typeface="Arial"/>
                <a:sym typeface="Arial"/>
              </a:rPr>
              <a:t>The Implications of being GIFTED… something to ponder….</a:t>
            </a:r>
            <a:endParaRPr/>
          </a:p>
        </p:txBody>
      </p:sp>
      <p:sp>
        <p:nvSpPr>
          <p:cNvPr id="156" name="Google Shape;156;p22"/>
          <p:cNvSpPr txBox="1"/>
          <p:nvPr>
            <p:ph idx="1" type="body"/>
          </p:nvPr>
        </p:nvSpPr>
        <p:spPr>
          <a:xfrm>
            <a:off x="345703" y="1791412"/>
            <a:ext cx="3566158" cy="1893310"/>
          </a:xfrm>
          <a:prstGeom prst="rect">
            <a:avLst/>
          </a:prstGeom>
          <a:noFill/>
          <a:ln>
            <a:noFill/>
          </a:ln>
        </p:spPr>
        <p:txBody>
          <a:bodyPr anchorCtr="0" anchor="t" bIns="91425" lIns="91425" spcFirstLastPara="1" rIns="91425" wrap="square" tIns="91425">
            <a:noAutofit/>
          </a:bodyPr>
          <a:lstStyle/>
          <a:p>
            <a:pPr indent="0" lvl="0" marL="215900" rtl="0" algn="ctr">
              <a:lnSpc>
                <a:spcPct val="100000"/>
              </a:lnSpc>
              <a:spcBef>
                <a:spcPts val="0"/>
              </a:spcBef>
              <a:spcAft>
                <a:spcPts val="0"/>
              </a:spcAft>
              <a:buSzPts val="2000"/>
              <a:buNone/>
            </a:pPr>
            <a:r>
              <a:rPr lang="en-US" sz="2000">
                <a:solidFill>
                  <a:srgbClr val="7030A0"/>
                </a:solidFill>
                <a:latin typeface="Arial"/>
                <a:ea typeface="Arial"/>
                <a:cs typeface="Arial"/>
                <a:sym typeface="Arial"/>
              </a:rPr>
              <a:t>Giftedness is a mix of “something you ARE” and ”something” you DO.</a:t>
            </a:r>
            <a:endParaRPr/>
          </a:p>
          <a:p>
            <a:pPr indent="0" lvl="0" marL="215900" rtl="0" algn="ctr">
              <a:lnSpc>
                <a:spcPct val="100000"/>
              </a:lnSpc>
              <a:spcBef>
                <a:spcPts val="0"/>
              </a:spcBef>
              <a:spcAft>
                <a:spcPts val="0"/>
              </a:spcAft>
              <a:buSzPts val="2000"/>
              <a:buNone/>
            </a:pPr>
            <a:r>
              <a:t/>
            </a:r>
            <a:endParaRPr sz="2000">
              <a:solidFill>
                <a:srgbClr val="7030A0"/>
              </a:solidFill>
              <a:latin typeface="Arial"/>
              <a:ea typeface="Arial"/>
              <a:cs typeface="Arial"/>
              <a:sym typeface="Arial"/>
            </a:endParaRPr>
          </a:p>
          <a:p>
            <a:pPr indent="-127000" lvl="0" marL="342900" rtl="0" algn="r">
              <a:lnSpc>
                <a:spcPct val="100000"/>
              </a:lnSpc>
              <a:spcBef>
                <a:spcPts val="0"/>
              </a:spcBef>
              <a:spcAft>
                <a:spcPts val="0"/>
              </a:spcAft>
              <a:buSzPts val="1100"/>
              <a:buNone/>
            </a:pPr>
            <a:r>
              <a:rPr lang="en-US" sz="1100"/>
              <a:t>Dr. Annemarie Roeper</a:t>
            </a:r>
            <a:endParaRPr sz="1100"/>
          </a:p>
          <a:p>
            <a:pPr indent="-127000" lvl="0" marL="342900" rtl="0" algn="r">
              <a:lnSpc>
                <a:spcPct val="100000"/>
              </a:lnSpc>
              <a:spcBef>
                <a:spcPts val="0"/>
              </a:spcBef>
              <a:spcAft>
                <a:spcPts val="0"/>
              </a:spcAft>
              <a:buSzPts val="1100"/>
              <a:buNone/>
            </a:pPr>
            <a:r>
              <a:rPr lang="en-US" sz="1100" u="sng"/>
              <a:t>The Gifted Teen Survival Guide</a:t>
            </a:r>
            <a:endParaRPr/>
          </a:p>
          <a:p>
            <a:pPr indent="0" lvl="0" marL="215900" rtl="0" algn="ctr">
              <a:lnSpc>
                <a:spcPct val="100000"/>
              </a:lnSpc>
              <a:spcBef>
                <a:spcPts val="0"/>
              </a:spcBef>
              <a:spcAft>
                <a:spcPts val="0"/>
              </a:spcAft>
              <a:buSzPts val="2000"/>
              <a:buNone/>
            </a:pPr>
            <a:r>
              <a:t/>
            </a:r>
            <a:endParaRPr sz="2000">
              <a:solidFill>
                <a:srgbClr val="7030A0"/>
              </a:solidFill>
              <a:latin typeface="Arial"/>
              <a:ea typeface="Arial"/>
              <a:cs typeface="Arial"/>
              <a:sym typeface="Arial"/>
            </a:endParaRPr>
          </a:p>
        </p:txBody>
      </p:sp>
      <p:sp>
        <p:nvSpPr>
          <p:cNvPr id="157" name="Google Shape;157;p22"/>
          <p:cNvSpPr txBox="1"/>
          <p:nvPr>
            <p:ph idx="2" type="body"/>
          </p:nvPr>
        </p:nvSpPr>
        <p:spPr>
          <a:xfrm>
            <a:off x="5123781" y="2334306"/>
            <a:ext cx="3566158" cy="2439575"/>
          </a:xfrm>
          <a:prstGeom prst="rect">
            <a:avLst/>
          </a:prstGeom>
          <a:noFill/>
          <a:ln>
            <a:noFill/>
          </a:ln>
        </p:spPr>
        <p:txBody>
          <a:bodyPr anchorCtr="0" anchor="t" bIns="91425" lIns="91425" spcFirstLastPara="1" rIns="91425" wrap="square" tIns="91425">
            <a:noAutofit/>
          </a:bodyPr>
          <a:lstStyle/>
          <a:p>
            <a:pPr indent="0" lvl="0" marL="215900" rtl="0" algn="ctr">
              <a:lnSpc>
                <a:spcPct val="100000"/>
              </a:lnSpc>
              <a:spcBef>
                <a:spcPts val="0"/>
              </a:spcBef>
              <a:spcAft>
                <a:spcPts val="0"/>
              </a:spcAft>
              <a:buSzPts val="2000"/>
              <a:buNone/>
            </a:pPr>
            <a:r>
              <a:rPr lang="en-US" sz="2000">
                <a:solidFill>
                  <a:srgbClr val="FF0000"/>
                </a:solidFill>
                <a:latin typeface="Arial"/>
                <a:ea typeface="Arial"/>
                <a:cs typeface="Arial"/>
                <a:sym typeface="Arial"/>
              </a:rPr>
              <a:t>Gifted children must be taught SKILLS- not just content, so that they can adapt to a future of inevitable career changes.</a:t>
            </a:r>
            <a:endParaRPr/>
          </a:p>
          <a:p>
            <a:pPr indent="0" lvl="0" marL="215900" rtl="0" algn="l">
              <a:lnSpc>
                <a:spcPct val="100000"/>
              </a:lnSpc>
              <a:spcBef>
                <a:spcPts val="0"/>
              </a:spcBef>
              <a:spcAft>
                <a:spcPts val="0"/>
              </a:spcAft>
              <a:buSzPts val="2000"/>
              <a:buNone/>
            </a:pPr>
            <a:r>
              <a:t/>
            </a:r>
            <a:endParaRPr sz="2000"/>
          </a:p>
        </p:txBody>
      </p:sp>
      <p:pic>
        <p:nvPicPr>
          <p:cNvPr id="158" name="Google Shape;158;p22"/>
          <p:cNvPicPr preferRelativeResize="0"/>
          <p:nvPr/>
        </p:nvPicPr>
        <p:blipFill rotWithShape="1">
          <a:blip r:embed="rId3">
            <a:alphaModFix/>
          </a:blip>
          <a:srcRect b="0" l="0" r="0" t="0"/>
          <a:stretch/>
        </p:blipFill>
        <p:spPr>
          <a:xfrm>
            <a:off x="940628" y="4251366"/>
            <a:ext cx="3993783" cy="209673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23"/>
          <p:cNvSpPr txBox="1"/>
          <p:nvPr>
            <p:ph type="title"/>
          </p:nvPr>
        </p:nvSpPr>
        <p:spPr>
          <a:xfrm>
            <a:off x="0" y="3200399"/>
            <a:ext cx="8915400" cy="2286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Questrial"/>
              <a:buNone/>
            </a:pPr>
            <a:r>
              <a:rPr lang="en-US" sz="2400">
                <a:solidFill>
                  <a:srgbClr val="FFFF00"/>
                </a:solidFill>
                <a:latin typeface="Arial"/>
                <a:ea typeface="Arial"/>
                <a:cs typeface="Arial"/>
                <a:sym typeface="Arial"/>
              </a:rPr>
              <a:t>Cabarrus County School is working to meet the unique needs of our gifted learners in a variety of ways…</a:t>
            </a:r>
            <a:endParaRPr sz="2400">
              <a:solidFill>
                <a:srgbClr val="FFFF00"/>
              </a:solidFill>
              <a:latin typeface="Arial"/>
              <a:ea typeface="Arial"/>
              <a:cs typeface="Arial"/>
              <a:sym typeface="Arial"/>
            </a:endParaRPr>
          </a:p>
        </p:txBody>
      </p:sp>
      <p:sp>
        <p:nvSpPr>
          <p:cNvPr id="164" name="Google Shape;164;p23"/>
          <p:cNvSpPr txBox="1"/>
          <p:nvPr>
            <p:ph idx="1" type="body"/>
          </p:nvPr>
        </p:nvSpPr>
        <p:spPr>
          <a:xfrm>
            <a:off x="914400" y="5484607"/>
            <a:ext cx="8001000" cy="777238"/>
          </a:xfrm>
          <a:prstGeom prst="rect">
            <a:avLst/>
          </a:prstGeom>
          <a:solidFill>
            <a:srgbClr val="E3E5D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2000"/>
              <a:buFont typeface="Noto Sans Symbols"/>
              <a:buNone/>
            </a:pPr>
            <a:r>
              <a:rPr lang="en-US" sz="2000">
                <a:latin typeface="Arial"/>
                <a:ea typeface="Arial"/>
                <a:cs typeface="Arial"/>
                <a:sym typeface="Arial"/>
              </a:rPr>
              <a:t>Let’s take a look…</a:t>
            </a:r>
            <a:endParaRPr sz="2000">
              <a:latin typeface="Arial"/>
              <a:ea typeface="Arial"/>
              <a:cs typeface="Arial"/>
              <a:sym typeface="Arial"/>
            </a:endParaRPr>
          </a:p>
        </p:txBody>
      </p:sp>
      <p:pic>
        <p:nvPicPr>
          <p:cNvPr id="165" name="Google Shape;165;p23"/>
          <p:cNvPicPr preferRelativeResize="0"/>
          <p:nvPr/>
        </p:nvPicPr>
        <p:blipFill rotWithShape="1">
          <a:blip r:embed="rId3">
            <a:alphaModFix/>
          </a:blip>
          <a:srcRect b="0" l="0" r="0" t="0"/>
          <a:stretch/>
        </p:blipFill>
        <p:spPr>
          <a:xfrm>
            <a:off x="1521968" y="807296"/>
            <a:ext cx="7622032" cy="239310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24"/>
          <p:cNvSpPr txBox="1"/>
          <p:nvPr/>
        </p:nvSpPr>
        <p:spPr>
          <a:xfrm>
            <a:off x="368136" y="285008"/>
            <a:ext cx="8315097" cy="369332"/>
          </a:xfrm>
          <a:prstGeom prst="rect">
            <a:avLst/>
          </a:prstGeom>
          <a:noFill/>
          <a:ln>
            <a:noFill/>
          </a:ln>
        </p:spPr>
        <p:txBody>
          <a:bodyPr anchorCtr="0" anchor="t" bIns="45700" lIns="91425" spcFirstLastPara="1" rIns="91425" wrap="square" tIns="45700">
            <a:noAutofit/>
          </a:bodyPr>
          <a:lstStyle/>
          <a:p>
            <a:pPr indent="0" lvl="0" marL="228600" marR="0" rtl="0" algn="l">
              <a:lnSpc>
                <a:spcPct val="100000"/>
              </a:lnSpc>
              <a:spcBef>
                <a:spcPts val="0"/>
              </a:spcBef>
              <a:spcAft>
                <a:spcPts val="0"/>
              </a:spcAft>
              <a:buClr>
                <a:srgbClr val="FF00FF"/>
              </a:buClr>
              <a:buSzPts val="1800"/>
              <a:buFont typeface="Arial"/>
              <a:buNone/>
            </a:pPr>
            <a:r>
              <a:rPr b="1" i="0" lang="en-US" sz="1800" u="none" cap="none" strike="noStrike">
                <a:solidFill>
                  <a:srgbClr val="002060"/>
                </a:solidFill>
                <a:latin typeface="Arial"/>
                <a:ea typeface="Arial"/>
                <a:cs typeface="Arial"/>
                <a:sym typeface="Arial"/>
              </a:rPr>
              <a:t>Navigate units are being added to 3rd, 4th and 5th grade AIG curriculum</a:t>
            </a:r>
            <a:endParaRPr b="1" i="0" sz="1800" u="none" cap="none" strike="noStrike">
              <a:solidFill>
                <a:srgbClr val="002060"/>
              </a:solidFill>
              <a:latin typeface="Arial"/>
              <a:ea typeface="Arial"/>
              <a:cs typeface="Arial"/>
              <a:sym typeface="Arial"/>
            </a:endParaRPr>
          </a:p>
        </p:txBody>
      </p:sp>
      <p:pic>
        <p:nvPicPr>
          <p:cNvPr id="172" name="Google Shape;172;p24"/>
          <p:cNvPicPr preferRelativeResize="0"/>
          <p:nvPr/>
        </p:nvPicPr>
        <p:blipFill rotWithShape="1">
          <a:blip r:embed="rId3">
            <a:alphaModFix/>
          </a:blip>
          <a:srcRect b="0" l="0" r="0" t="0"/>
          <a:stretch/>
        </p:blipFill>
        <p:spPr>
          <a:xfrm>
            <a:off x="6630329" y="693519"/>
            <a:ext cx="2137558" cy="563105"/>
          </a:xfrm>
          <a:prstGeom prst="rect">
            <a:avLst/>
          </a:prstGeom>
          <a:noFill/>
          <a:ln>
            <a:noFill/>
          </a:ln>
        </p:spPr>
      </p:pic>
      <p:graphicFrame>
        <p:nvGraphicFramePr>
          <p:cNvPr id="173" name="Google Shape;173;p24"/>
          <p:cNvGraphicFramePr/>
          <p:nvPr/>
        </p:nvGraphicFramePr>
        <p:xfrm>
          <a:off x="2002971" y="1977572"/>
          <a:ext cx="3000000" cy="3000000"/>
        </p:xfrm>
        <a:graphic>
          <a:graphicData uri="http://schemas.openxmlformats.org/drawingml/2006/table">
            <a:tbl>
              <a:tblPr bandRow="1" firstRow="1">
                <a:noFill/>
                <a:tableStyleId>{936A4BD7-9ED9-4644-B9B9-6F11F56341DC}</a:tableStyleId>
              </a:tblPr>
              <a:tblGrid>
                <a:gridCol w="3048000"/>
                <a:gridCol w="3048000"/>
              </a:tblGrid>
              <a:tr h="370850">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4</a:t>
                      </a:r>
                      <a:r>
                        <a:rPr baseline="30000" lang="en-US" sz="3600" u="none" cap="none" strike="noStrike"/>
                        <a:t>th</a:t>
                      </a:r>
                      <a:r>
                        <a:rPr lang="en-US" sz="3600" u="none" cap="none" strike="noStrike"/>
                        <a:t> grade</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5</a:t>
                      </a:r>
                      <a:r>
                        <a:rPr baseline="30000" lang="en-US" sz="3600" u="none" cap="none" strike="noStrike"/>
                        <a:t>th</a:t>
                      </a:r>
                      <a:r>
                        <a:rPr lang="en-US" sz="3600" u="none" cap="none" strike="noStrike"/>
                        <a:t> grade</a:t>
                      </a:r>
                      <a:endParaRPr/>
                    </a:p>
                  </a:txBody>
                  <a:tcPr marT="45725" marB="45725" marR="91450" marL="91450"/>
                </a:tc>
              </a:tr>
              <a:tr h="370850">
                <a:tc>
                  <a:txBody>
                    <a:bodyPr/>
                    <a:lstStyle/>
                    <a:p>
                      <a:pPr indent="-285750" lvl="0" marL="285750" marR="0" rtl="0" algn="l">
                        <a:lnSpc>
                          <a:spcPct val="100000"/>
                        </a:lnSpc>
                        <a:spcBef>
                          <a:spcPts val="0"/>
                        </a:spcBef>
                        <a:spcAft>
                          <a:spcPts val="0"/>
                        </a:spcAft>
                        <a:buClr>
                          <a:srgbClr val="000000"/>
                        </a:buClr>
                        <a:buSzPts val="2800"/>
                        <a:buFont typeface="Arial"/>
                        <a:buChar char="•"/>
                      </a:pPr>
                      <a:r>
                        <a:rPr lang="en-US" sz="2800" u="none" cap="none" strike="noStrike"/>
                        <a:t>Neuroplasticity</a:t>
                      </a:r>
                      <a:endParaRPr/>
                    </a:p>
                    <a:p>
                      <a:pPr indent="-285750" lvl="0" marL="285750" marR="0" rtl="0" algn="l">
                        <a:lnSpc>
                          <a:spcPct val="100000"/>
                        </a:lnSpc>
                        <a:spcBef>
                          <a:spcPts val="0"/>
                        </a:spcBef>
                        <a:spcAft>
                          <a:spcPts val="0"/>
                        </a:spcAft>
                        <a:buClr>
                          <a:srgbClr val="000000"/>
                        </a:buClr>
                        <a:buSzPts val="2800"/>
                        <a:buFont typeface="Arial"/>
                        <a:buChar char="•"/>
                      </a:pPr>
                      <a:r>
                        <a:rPr lang="en-US" sz="2800" u="none" cap="none" strike="noStrike"/>
                        <a:t>Multiple intelligences</a:t>
                      </a:r>
                      <a:endParaRPr/>
                    </a:p>
                    <a:p>
                      <a:pPr indent="-285750" lvl="0" marL="285750" marR="0" rtl="0" algn="l">
                        <a:lnSpc>
                          <a:spcPct val="100000"/>
                        </a:lnSpc>
                        <a:spcBef>
                          <a:spcPts val="0"/>
                        </a:spcBef>
                        <a:spcAft>
                          <a:spcPts val="0"/>
                        </a:spcAft>
                        <a:buClr>
                          <a:srgbClr val="000000"/>
                        </a:buClr>
                        <a:buSzPts val="2800"/>
                        <a:buFont typeface="Arial"/>
                        <a:buChar char="•"/>
                      </a:pPr>
                      <a:r>
                        <a:rPr lang="en-US" sz="2800" u="none" cap="none" strike="noStrike"/>
                        <a:t>Growth Mindset</a:t>
                      </a:r>
                      <a:endParaRPr/>
                    </a:p>
                    <a:p>
                      <a:pPr indent="-285750" lvl="0" marL="285750" marR="0" rtl="0" algn="l">
                        <a:lnSpc>
                          <a:spcPct val="100000"/>
                        </a:lnSpc>
                        <a:spcBef>
                          <a:spcPts val="0"/>
                        </a:spcBef>
                        <a:spcAft>
                          <a:spcPts val="0"/>
                        </a:spcAft>
                        <a:buClr>
                          <a:srgbClr val="000000"/>
                        </a:buClr>
                        <a:buSzPts val="2800"/>
                        <a:buFont typeface="Arial"/>
                        <a:buChar char="•"/>
                      </a:pPr>
                      <a:r>
                        <a:rPr lang="en-US" sz="2800" u="none" cap="none" strike="noStrike"/>
                        <a:t>”My Gifted Brain” poetry</a:t>
                      </a:r>
                      <a:endParaRPr/>
                    </a:p>
                  </a:txBody>
                  <a:tcPr marT="45725" marB="45725" marR="91450" marL="91450"/>
                </a:tc>
                <a:tc>
                  <a:txBody>
                    <a:bodyPr/>
                    <a:lstStyle/>
                    <a:p>
                      <a:pPr indent="-457200" lvl="0" marL="457200" marR="0" rtl="0" algn="l">
                        <a:lnSpc>
                          <a:spcPct val="100000"/>
                        </a:lnSpc>
                        <a:spcBef>
                          <a:spcPts val="0"/>
                        </a:spcBef>
                        <a:spcAft>
                          <a:spcPts val="0"/>
                        </a:spcAft>
                        <a:buClr>
                          <a:srgbClr val="000000"/>
                        </a:buClr>
                        <a:buSzPts val="2800"/>
                        <a:buFont typeface="Arial"/>
                        <a:buChar char="•"/>
                      </a:pPr>
                      <a:r>
                        <a:rPr lang="en-US" sz="2800" u="none" cap="none" strike="noStrike"/>
                        <a:t>Research</a:t>
                      </a:r>
                      <a:endParaRPr/>
                    </a:p>
                    <a:p>
                      <a:pPr indent="-457200" lvl="0" marL="457200" marR="0" rtl="0" algn="l">
                        <a:lnSpc>
                          <a:spcPct val="100000"/>
                        </a:lnSpc>
                        <a:spcBef>
                          <a:spcPts val="0"/>
                        </a:spcBef>
                        <a:spcAft>
                          <a:spcPts val="0"/>
                        </a:spcAft>
                        <a:buClr>
                          <a:srgbClr val="000000"/>
                        </a:buClr>
                        <a:buSzPts val="2800"/>
                        <a:buFont typeface="Arial"/>
                        <a:buChar char="•"/>
                      </a:pPr>
                      <a:r>
                        <a:rPr lang="en-US" sz="2800" u="none" cap="none" strike="noStrike"/>
                        <a:t>Real World PBL</a:t>
                      </a:r>
                      <a:endParaRPr/>
                    </a:p>
                    <a:p>
                      <a:pPr indent="-457200" lvl="0" marL="457200" marR="0" rtl="0" algn="l">
                        <a:lnSpc>
                          <a:spcPct val="100000"/>
                        </a:lnSpc>
                        <a:spcBef>
                          <a:spcPts val="0"/>
                        </a:spcBef>
                        <a:spcAft>
                          <a:spcPts val="0"/>
                        </a:spcAft>
                        <a:buClr>
                          <a:srgbClr val="000000"/>
                        </a:buClr>
                        <a:buSzPts val="2800"/>
                        <a:buFont typeface="Arial"/>
                        <a:buChar char="•"/>
                      </a:pPr>
                      <a:r>
                        <a:rPr lang="en-US" sz="2800" u="none" cap="none" strike="noStrike"/>
                        <a:t>6 Profiles of Gifted Learners</a:t>
                      </a:r>
                      <a:endParaRPr/>
                    </a:p>
                    <a:p>
                      <a:pPr indent="-457200" lvl="0" marL="457200" marR="0" rtl="0" algn="l">
                        <a:lnSpc>
                          <a:spcPct val="100000"/>
                        </a:lnSpc>
                        <a:spcBef>
                          <a:spcPts val="0"/>
                        </a:spcBef>
                        <a:spcAft>
                          <a:spcPts val="0"/>
                        </a:spcAft>
                        <a:buClr>
                          <a:srgbClr val="000000"/>
                        </a:buClr>
                        <a:buSzPts val="2800"/>
                        <a:buFont typeface="Arial"/>
                        <a:buChar char="•"/>
                      </a:pPr>
                      <a:r>
                        <a:rPr lang="en-US" sz="2800" u="none" cap="none" strike="noStrike"/>
                        <a:t>Advocacy </a:t>
                      </a:r>
                      <a:endParaRPr/>
                    </a:p>
                  </a:txBody>
                  <a:tcPr marT="45725" marB="45725" marR="91450" marL="9145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sp>
        <p:nvSpPr>
          <p:cNvPr id="178" name="Google Shape;178;p25"/>
          <p:cNvSpPr txBox="1"/>
          <p:nvPr>
            <p:ph type="title"/>
          </p:nvPr>
        </p:nvSpPr>
        <p:spPr>
          <a:xfrm>
            <a:off x="165150" y="1063225"/>
            <a:ext cx="8647200" cy="8574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Questrial"/>
              <a:buNone/>
            </a:pPr>
            <a:r>
              <a:rPr lang="en-US" sz="3000">
                <a:solidFill>
                  <a:srgbClr val="FFFF00"/>
                </a:solidFill>
                <a:latin typeface="Anton"/>
                <a:ea typeface="Anton"/>
                <a:cs typeface="Anton"/>
                <a:sym typeface="Anton"/>
              </a:rPr>
              <a:t>How Neuroplasticity Supports Growth Mindset</a:t>
            </a:r>
            <a:endParaRPr/>
          </a:p>
        </p:txBody>
      </p:sp>
      <p:sp>
        <p:nvSpPr>
          <p:cNvPr id="179" name="Google Shape;179;p25"/>
          <p:cNvSpPr/>
          <p:nvPr/>
        </p:nvSpPr>
        <p:spPr>
          <a:xfrm>
            <a:off x="1232838" y="2216575"/>
            <a:ext cx="4282200" cy="23271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A5"/>
              </a:buClr>
              <a:buSzPts val="1800"/>
              <a:buFont typeface="Architects Daughter"/>
              <a:buNone/>
            </a:pPr>
            <a:r>
              <a:rPr b="1" i="0" lang="en-US" sz="1800" u="none" cap="none" strike="noStrike">
                <a:solidFill>
                  <a:srgbClr val="0000A5"/>
                </a:solidFill>
                <a:latin typeface="Architects Daughter"/>
                <a:ea typeface="Architects Daughter"/>
                <a:cs typeface="Architects Daughter"/>
                <a:sym typeface="Architects Daughter"/>
              </a:rPr>
              <a:t>Neuroplasticity is the brain’s ability to change, adapt, and “rewire” itself throughout our entire life.</a:t>
            </a:r>
            <a:endParaRPr/>
          </a:p>
        </p:txBody>
      </p:sp>
      <p:pic>
        <p:nvPicPr>
          <p:cNvPr id="180" name="Google Shape;180;p25"/>
          <p:cNvPicPr preferRelativeResize="0"/>
          <p:nvPr/>
        </p:nvPicPr>
        <p:blipFill rotWithShape="1">
          <a:blip r:embed="rId3">
            <a:alphaModFix/>
          </a:blip>
          <a:srcRect b="7165" l="22741" r="20404" t="0"/>
          <a:stretch/>
        </p:blipFill>
        <p:spPr>
          <a:xfrm>
            <a:off x="5515038" y="2748306"/>
            <a:ext cx="2949250" cy="3062800"/>
          </a:xfrm>
          <a:prstGeom prst="rect">
            <a:avLst/>
          </a:prstGeom>
          <a:noFill/>
          <a:ln>
            <a:noFill/>
          </a:ln>
        </p:spPr>
      </p:pic>
      <p:sp>
        <p:nvSpPr>
          <p:cNvPr id="181" name="Google Shape;181;p25"/>
          <p:cNvSpPr txBox="1"/>
          <p:nvPr/>
        </p:nvSpPr>
        <p:spPr>
          <a:xfrm>
            <a:off x="1946525" y="3511625"/>
            <a:ext cx="1038000" cy="247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accent4"/>
              </a:solidFill>
              <a:latin typeface="Architects Daughter"/>
              <a:ea typeface="Architects Daughter"/>
              <a:cs typeface="Architects Daughter"/>
              <a:sym typeface="Architects Daughter"/>
            </a:endParaRPr>
          </a:p>
        </p:txBody>
      </p:sp>
      <p:sp>
        <p:nvSpPr>
          <p:cNvPr id="182" name="Google Shape;182;p25"/>
          <p:cNvSpPr/>
          <p:nvPr/>
        </p:nvSpPr>
        <p:spPr>
          <a:xfrm>
            <a:off x="778600" y="4482775"/>
            <a:ext cx="5025600" cy="1368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25"/>
          <p:cNvSpPr txBox="1"/>
          <p:nvPr/>
        </p:nvSpPr>
        <p:spPr>
          <a:xfrm>
            <a:off x="1073500" y="4770475"/>
            <a:ext cx="4730700" cy="79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A5"/>
              </a:buClr>
              <a:buSzPts val="1800"/>
              <a:buFont typeface="Architects Daughter"/>
              <a:buNone/>
            </a:pPr>
            <a:r>
              <a:rPr b="1" i="0" lang="en-US" sz="1800" u="none" cap="none" strike="noStrike">
                <a:solidFill>
                  <a:srgbClr val="0000A5"/>
                </a:solidFill>
                <a:latin typeface="Architects Daughter"/>
                <a:ea typeface="Architects Daughter"/>
                <a:cs typeface="Architects Daughter"/>
                <a:sym typeface="Architects Daughter"/>
              </a:rPr>
              <a:t>The brain creates new connections, and strengthens them with increased use.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26"/>
          <p:cNvSpPr txBox="1"/>
          <p:nvPr>
            <p:ph type="title"/>
          </p:nvPr>
        </p:nvSpPr>
        <p:spPr>
          <a:xfrm>
            <a:off x="165150" y="1063225"/>
            <a:ext cx="8788800" cy="8574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Questrial"/>
              <a:buNone/>
            </a:pPr>
            <a:r>
              <a:rPr b="1" lang="en-US" sz="3000">
                <a:solidFill>
                  <a:srgbClr val="6A86F6"/>
                </a:solidFill>
                <a:latin typeface="Architects Daughter"/>
                <a:ea typeface="Architects Daughter"/>
                <a:cs typeface="Architects Daughter"/>
                <a:sym typeface="Architects Daughter"/>
              </a:rPr>
              <a:t>How do I teach my child about brain function?</a:t>
            </a:r>
            <a:endParaRPr/>
          </a:p>
        </p:txBody>
      </p:sp>
      <p:sp>
        <p:nvSpPr>
          <p:cNvPr id="189" name="Google Shape;189;p26"/>
          <p:cNvSpPr txBox="1"/>
          <p:nvPr>
            <p:ph idx="1" type="body"/>
          </p:nvPr>
        </p:nvSpPr>
        <p:spPr>
          <a:xfrm>
            <a:off x="280125" y="2335000"/>
            <a:ext cx="4603800" cy="3211800"/>
          </a:xfrm>
          <a:prstGeom prst="rect">
            <a:avLst/>
          </a:prstGeom>
          <a:noFill/>
          <a:ln>
            <a:noFill/>
          </a:ln>
        </p:spPr>
        <p:txBody>
          <a:bodyPr anchorCtr="0" anchor="t" bIns="91425" lIns="91425" spcFirstLastPara="1" rIns="91425" wrap="square" tIns="91425">
            <a:noAutofit/>
          </a:bodyPr>
          <a:lstStyle/>
          <a:p>
            <a:pPr indent="-127000" lvl="0" marL="342900" rtl="0" algn="l">
              <a:lnSpc>
                <a:spcPct val="100000"/>
              </a:lnSpc>
              <a:spcBef>
                <a:spcPts val="0"/>
              </a:spcBef>
              <a:spcAft>
                <a:spcPts val="0"/>
              </a:spcAft>
              <a:buSzPts val="2400"/>
              <a:buNone/>
            </a:pPr>
            <a:r>
              <a:rPr lang="en-US" sz="2400">
                <a:solidFill>
                  <a:srgbClr val="31859B"/>
                </a:solidFill>
                <a:latin typeface="Architects Daughter"/>
                <a:ea typeface="Architects Daughter"/>
                <a:cs typeface="Architects Daughter"/>
                <a:sym typeface="Architects Daughter"/>
              </a:rPr>
              <a:t>Children should be reminded frequently that they have the ability to learn </a:t>
            </a:r>
            <a:r>
              <a:rPr b="1" lang="en-US" sz="2400">
                <a:solidFill>
                  <a:srgbClr val="9A61CA"/>
                </a:solidFill>
                <a:latin typeface="Architects Daughter"/>
                <a:ea typeface="Architects Daughter"/>
                <a:cs typeface="Architects Daughter"/>
                <a:sym typeface="Architects Daughter"/>
              </a:rPr>
              <a:t>new and diverse skills</a:t>
            </a:r>
            <a:r>
              <a:rPr lang="en-US" sz="2400">
                <a:solidFill>
                  <a:srgbClr val="31859B"/>
                </a:solidFill>
                <a:latin typeface="Architects Daughter"/>
                <a:ea typeface="Architects Daughter"/>
                <a:cs typeface="Architects Daughter"/>
                <a:sym typeface="Architects Daughter"/>
              </a:rPr>
              <a:t>, and that every brain has an </a:t>
            </a:r>
            <a:r>
              <a:rPr b="1" lang="en-US" sz="2400">
                <a:solidFill>
                  <a:srgbClr val="9A61CA"/>
                </a:solidFill>
                <a:latin typeface="Architects Daughter"/>
                <a:ea typeface="Architects Daughter"/>
                <a:cs typeface="Architects Daughter"/>
                <a:sym typeface="Architects Daughter"/>
              </a:rPr>
              <a:t>“elastic”</a:t>
            </a:r>
            <a:r>
              <a:rPr lang="en-US" sz="2400">
                <a:solidFill>
                  <a:srgbClr val="31859B"/>
                </a:solidFill>
                <a:latin typeface="Architects Daughter"/>
                <a:ea typeface="Architects Daughter"/>
                <a:cs typeface="Architects Daughter"/>
                <a:sym typeface="Architects Daughter"/>
              </a:rPr>
              <a:t> quality to it. They also need to be reminded that mistakes are GOOD because they are a vital part of learning. </a:t>
            </a:r>
            <a:endParaRPr/>
          </a:p>
        </p:txBody>
      </p:sp>
      <p:pic>
        <p:nvPicPr>
          <p:cNvPr id="190" name="Google Shape;190;p26"/>
          <p:cNvPicPr preferRelativeResize="0"/>
          <p:nvPr/>
        </p:nvPicPr>
        <p:blipFill rotWithShape="1">
          <a:blip r:embed="rId3">
            <a:alphaModFix/>
          </a:blip>
          <a:srcRect b="0" l="0" r="0" t="0"/>
          <a:stretch/>
        </p:blipFill>
        <p:spPr>
          <a:xfrm>
            <a:off x="4883925" y="2200450"/>
            <a:ext cx="3928450" cy="3211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pic>
        <p:nvPicPr>
          <p:cNvPr id="196" name="Google Shape;196;p27"/>
          <p:cNvPicPr preferRelativeResize="0"/>
          <p:nvPr/>
        </p:nvPicPr>
        <p:blipFill rotWithShape="1">
          <a:blip r:embed="rId3">
            <a:alphaModFix/>
          </a:blip>
          <a:srcRect b="0" l="0" r="0" t="0"/>
          <a:stretch/>
        </p:blipFill>
        <p:spPr>
          <a:xfrm>
            <a:off x="0" y="0"/>
            <a:ext cx="9144000" cy="683710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pic>
        <p:nvPicPr>
          <p:cNvPr id="202" name="Google Shape;202;p28"/>
          <p:cNvPicPr preferRelativeResize="0"/>
          <p:nvPr/>
        </p:nvPicPr>
        <p:blipFill rotWithShape="1">
          <a:blip r:embed="rId3">
            <a:alphaModFix/>
          </a:blip>
          <a:srcRect b="0" l="0" r="0" t="0"/>
          <a:stretch/>
        </p:blipFill>
        <p:spPr>
          <a:xfrm>
            <a:off x="292100" y="0"/>
            <a:ext cx="8555005"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pic>
        <p:nvPicPr>
          <p:cNvPr id="207" name="Google Shape;207;p29"/>
          <p:cNvPicPr preferRelativeResize="0"/>
          <p:nvPr/>
        </p:nvPicPr>
        <p:blipFill rotWithShape="1">
          <a:blip r:embed="rId3">
            <a:alphaModFix/>
          </a:blip>
          <a:srcRect b="0" l="0" r="0" t="0"/>
          <a:stretch/>
        </p:blipFill>
        <p:spPr>
          <a:xfrm>
            <a:off x="0" y="0"/>
            <a:ext cx="9144000" cy="683914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pic>
        <p:nvPicPr>
          <p:cNvPr id="213" name="Google Shape;213;p30"/>
          <p:cNvPicPr preferRelativeResize="0"/>
          <p:nvPr/>
        </p:nvPicPr>
        <p:blipFill rotWithShape="1">
          <a:blip r:embed="rId3">
            <a:alphaModFix/>
          </a:blip>
          <a:srcRect b="0" l="0" r="0" t="0"/>
          <a:stretch/>
        </p:blipFill>
        <p:spPr>
          <a:xfrm>
            <a:off x="0" y="12700"/>
            <a:ext cx="9144000" cy="68307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31"/>
          <p:cNvSpPr txBox="1"/>
          <p:nvPr>
            <p:ph type="title"/>
          </p:nvPr>
        </p:nvSpPr>
        <p:spPr>
          <a:xfrm>
            <a:off x="95003" y="530087"/>
            <a:ext cx="8913813" cy="1559969"/>
          </a:xfrm>
          <a:prstGeom prst="rect">
            <a:avLst/>
          </a:prstGeom>
          <a:solidFill>
            <a:schemeClr val="dk2"/>
          </a:solid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200"/>
              <a:buNone/>
            </a:pPr>
            <a:r>
              <a:rPr lang="en-US" sz="3200">
                <a:solidFill>
                  <a:schemeClr val="lt1"/>
                </a:solidFill>
                <a:latin typeface="Arial"/>
                <a:ea typeface="Arial"/>
                <a:cs typeface="Arial"/>
                <a:sym typeface="Arial"/>
              </a:rPr>
              <a:t>Gifted children must master the art of being </a:t>
            </a:r>
            <a:r>
              <a:rPr lang="en-US" sz="3200">
                <a:solidFill>
                  <a:srgbClr val="FFFF00"/>
                </a:solidFill>
                <a:latin typeface="Arial"/>
                <a:ea typeface="Arial"/>
                <a:cs typeface="Arial"/>
                <a:sym typeface="Arial"/>
              </a:rPr>
              <a:t>PROACTIVE!</a:t>
            </a:r>
            <a:br>
              <a:rPr lang="en-US" sz="3200">
                <a:solidFill>
                  <a:srgbClr val="FFFF00"/>
                </a:solidFill>
                <a:latin typeface="Arial"/>
                <a:ea typeface="Arial"/>
                <a:cs typeface="Arial"/>
                <a:sym typeface="Arial"/>
              </a:rPr>
            </a:br>
            <a:endParaRPr sz="3200">
              <a:solidFill>
                <a:srgbClr val="FFFF00"/>
              </a:solidFill>
              <a:latin typeface="Arial"/>
              <a:ea typeface="Arial"/>
              <a:cs typeface="Arial"/>
              <a:sym typeface="Arial"/>
            </a:endParaRPr>
          </a:p>
        </p:txBody>
      </p:sp>
      <p:pic>
        <p:nvPicPr>
          <p:cNvPr id="220" name="Google Shape;220;p31"/>
          <p:cNvPicPr preferRelativeResize="0"/>
          <p:nvPr/>
        </p:nvPicPr>
        <p:blipFill rotWithShape="1">
          <a:blip r:embed="rId3">
            <a:alphaModFix/>
          </a:blip>
          <a:srcRect b="0" l="0" r="0" t="0"/>
          <a:stretch/>
        </p:blipFill>
        <p:spPr>
          <a:xfrm>
            <a:off x="1789907" y="2493817"/>
            <a:ext cx="5333998" cy="32003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pic>
        <p:nvPicPr>
          <p:cNvPr id="225" name="Google Shape;225;p32"/>
          <p:cNvPicPr preferRelativeResize="0"/>
          <p:nvPr/>
        </p:nvPicPr>
        <p:blipFill rotWithShape="1">
          <a:blip r:embed="rId3">
            <a:alphaModFix/>
          </a:blip>
          <a:srcRect b="0" l="0" r="0" t="0"/>
          <a:stretch/>
        </p:blipFill>
        <p:spPr>
          <a:xfrm>
            <a:off x="203200" y="0"/>
            <a:ext cx="8736496"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pic>
        <p:nvPicPr>
          <p:cNvPr id="230" name="Google Shape;230;p33"/>
          <p:cNvPicPr preferRelativeResize="0"/>
          <p:nvPr/>
        </p:nvPicPr>
        <p:blipFill rotWithShape="1">
          <a:blip r:embed="rId3">
            <a:alphaModFix/>
          </a:blip>
          <a:srcRect b="0" l="0" r="0" t="0"/>
          <a:stretch/>
        </p:blipFill>
        <p:spPr>
          <a:xfrm>
            <a:off x="152400" y="0"/>
            <a:ext cx="8817429"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pic>
        <p:nvPicPr>
          <p:cNvPr id="236" name="Google Shape;236;p34"/>
          <p:cNvPicPr preferRelativeResize="0"/>
          <p:nvPr/>
        </p:nvPicPr>
        <p:blipFill rotWithShape="1">
          <a:blip r:embed="rId3">
            <a:alphaModFix/>
          </a:blip>
          <a:srcRect b="0" l="0" r="0" t="0"/>
          <a:stretch/>
        </p:blipFill>
        <p:spPr>
          <a:xfrm>
            <a:off x="2149434" y="208824"/>
            <a:ext cx="5240007" cy="636086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pic>
        <p:nvPicPr>
          <p:cNvPr id="241" name="Google Shape;241;p35"/>
          <p:cNvPicPr preferRelativeResize="0"/>
          <p:nvPr/>
        </p:nvPicPr>
        <p:blipFill rotWithShape="1">
          <a:blip r:embed="rId3">
            <a:alphaModFix/>
          </a:blip>
          <a:srcRect b="0" l="0" r="0" t="20178"/>
          <a:stretch/>
        </p:blipFill>
        <p:spPr>
          <a:xfrm>
            <a:off x="-51450" y="973025"/>
            <a:ext cx="3896725" cy="3073724"/>
          </a:xfrm>
          <a:prstGeom prst="rect">
            <a:avLst/>
          </a:prstGeom>
          <a:noFill/>
          <a:ln>
            <a:noFill/>
          </a:ln>
        </p:spPr>
      </p:pic>
      <p:pic>
        <p:nvPicPr>
          <p:cNvPr id="242" name="Google Shape;242;p35"/>
          <p:cNvPicPr preferRelativeResize="0"/>
          <p:nvPr/>
        </p:nvPicPr>
        <p:blipFill rotWithShape="1">
          <a:blip r:embed="rId4">
            <a:alphaModFix/>
          </a:blip>
          <a:srcRect b="0" l="15617" r="14221" t="19742"/>
          <a:stretch/>
        </p:blipFill>
        <p:spPr>
          <a:xfrm>
            <a:off x="3228276" y="1707875"/>
            <a:ext cx="2507449" cy="3316150"/>
          </a:xfrm>
          <a:prstGeom prst="rect">
            <a:avLst/>
          </a:prstGeom>
          <a:noFill/>
          <a:ln>
            <a:noFill/>
          </a:ln>
        </p:spPr>
      </p:pic>
      <p:pic>
        <p:nvPicPr>
          <p:cNvPr id="243" name="Google Shape;243;p35"/>
          <p:cNvPicPr preferRelativeResize="0"/>
          <p:nvPr/>
        </p:nvPicPr>
        <p:blipFill rotWithShape="1">
          <a:blip r:embed="rId5">
            <a:alphaModFix/>
          </a:blip>
          <a:srcRect b="0" l="0" r="0" t="0"/>
          <a:stretch/>
        </p:blipFill>
        <p:spPr>
          <a:xfrm>
            <a:off x="6210931" y="2612901"/>
            <a:ext cx="2203669" cy="3073722"/>
          </a:xfrm>
          <a:prstGeom prst="rect">
            <a:avLst/>
          </a:prstGeom>
          <a:noFill/>
          <a:ln>
            <a:noFill/>
          </a:ln>
        </p:spPr>
      </p:pic>
      <p:sp>
        <p:nvSpPr>
          <p:cNvPr id="244" name="Google Shape;244;p35"/>
          <p:cNvSpPr txBox="1"/>
          <p:nvPr>
            <p:ph idx="1" type="body"/>
          </p:nvPr>
        </p:nvSpPr>
        <p:spPr>
          <a:xfrm>
            <a:off x="319500" y="5087825"/>
            <a:ext cx="5998800" cy="598800"/>
          </a:xfrm>
          <a:prstGeom prst="rect">
            <a:avLst/>
          </a:prstGeom>
          <a:noFill/>
          <a:ln>
            <a:noFill/>
          </a:ln>
        </p:spPr>
        <p:txBody>
          <a:bodyPr anchorCtr="0" anchor="ctr" bIns="91425" lIns="91425" spcFirstLastPara="1" rIns="91425" wrap="square" tIns="91425">
            <a:noAutofit/>
          </a:bodyPr>
          <a:lstStyle/>
          <a:p>
            <a:pPr indent="-127000" lvl="0" marL="342900" rtl="0" algn="l">
              <a:lnSpc>
                <a:spcPct val="100000"/>
              </a:lnSpc>
              <a:spcBef>
                <a:spcPts val="0"/>
              </a:spcBef>
              <a:spcAft>
                <a:spcPts val="0"/>
              </a:spcAft>
              <a:buClr>
                <a:schemeClr val="accent1"/>
              </a:buClr>
              <a:buSzPts val="3600"/>
              <a:buFont typeface="Amatic SC"/>
              <a:buNone/>
            </a:pPr>
            <a:r>
              <a:rPr lang="en-US" sz="3600">
                <a:solidFill>
                  <a:srgbClr val="FF0000"/>
                </a:solidFill>
              </a:rPr>
              <a:t>Survival Guides for Gifted Kids and Teens</a:t>
            </a:r>
            <a:endParaRPr/>
          </a:p>
        </p:txBody>
      </p:sp>
      <p:sp>
        <p:nvSpPr>
          <p:cNvPr id="245" name="Google Shape;245;p35"/>
          <p:cNvSpPr txBox="1"/>
          <p:nvPr/>
        </p:nvSpPr>
        <p:spPr>
          <a:xfrm>
            <a:off x="3467595" y="605642"/>
            <a:ext cx="4857008" cy="923330"/>
          </a:xfrm>
          <a:prstGeom prst="rect">
            <a:avLst/>
          </a:prstGeom>
          <a:noFill/>
          <a:ln>
            <a:noFill/>
          </a:ln>
        </p:spPr>
        <p:txBody>
          <a:bodyPr anchorCtr="0" anchor="t" bIns="45700" lIns="91425" spcFirstLastPara="1" rIns="91425" wrap="square" tIns="45700">
            <a:noAutofit/>
          </a:bodyPr>
          <a:lstStyle/>
          <a:p>
            <a:pPr indent="0" lvl="0" marL="228600" marR="0" rtl="0" algn="l">
              <a:lnSpc>
                <a:spcPct val="100000"/>
              </a:lnSpc>
              <a:spcBef>
                <a:spcPts val="0"/>
              </a:spcBef>
              <a:spcAft>
                <a:spcPts val="0"/>
              </a:spcAft>
              <a:buClr>
                <a:srgbClr val="FF00FF"/>
              </a:buClr>
              <a:buSzPts val="1800"/>
              <a:buFont typeface="Arial"/>
              <a:buNone/>
            </a:pPr>
            <a:r>
              <a:rPr b="1" i="0" lang="en-US" sz="1800" u="none" cap="none" strike="noStrike">
                <a:solidFill>
                  <a:srgbClr val="00B050"/>
                </a:solidFill>
                <a:latin typeface="Arial"/>
                <a:ea typeface="Arial"/>
                <a:cs typeface="Arial"/>
                <a:sym typeface="Arial"/>
              </a:rPr>
              <a:t>Gifted Survival guides and other reading materials are suggested to CCS AIG students.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 name="Shape 249"/>
        <p:cNvGrpSpPr/>
        <p:nvPr/>
      </p:nvGrpSpPr>
      <p:grpSpPr>
        <a:xfrm>
          <a:off x="0" y="0"/>
          <a:ext cx="0" cy="0"/>
          <a:chOff x="0" y="0"/>
          <a:chExt cx="0" cy="0"/>
        </a:xfrm>
      </p:grpSpPr>
      <p:sp>
        <p:nvSpPr>
          <p:cNvPr id="250" name="Google Shape;250;p36"/>
          <p:cNvSpPr txBox="1"/>
          <p:nvPr>
            <p:ph type="title"/>
          </p:nvPr>
        </p:nvSpPr>
        <p:spPr>
          <a:xfrm>
            <a:off x="0" y="969476"/>
            <a:ext cx="8913813" cy="914400"/>
          </a:xfrm>
          <a:prstGeom prst="rect">
            <a:avLst/>
          </a:prstGeom>
          <a:solidFill>
            <a:schemeClr val="dk2"/>
          </a:solid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000"/>
              <a:buNone/>
            </a:pPr>
            <a:r>
              <a:rPr b="1" lang="en-US" sz="2000">
                <a:solidFill>
                  <a:srgbClr val="FFEE8E"/>
                </a:solidFill>
              </a:rPr>
              <a:t>A Gifted Local Endorsement course is now in ALL schools (K-12) for teachers to learn more about these unique needs.</a:t>
            </a:r>
            <a:br>
              <a:rPr b="1" lang="en-US"/>
            </a:br>
            <a:endParaRPr/>
          </a:p>
        </p:txBody>
      </p:sp>
      <p:sp>
        <p:nvSpPr>
          <p:cNvPr id="251" name="Google Shape;251;p36"/>
          <p:cNvSpPr txBox="1"/>
          <p:nvPr>
            <p:ph idx="1" type="body"/>
          </p:nvPr>
        </p:nvSpPr>
        <p:spPr>
          <a:xfrm>
            <a:off x="-3" y="2109425"/>
            <a:ext cx="5605800" cy="3670800"/>
          </a:xfrm>
          <a:prstGeom prst="rect">
            <a:avLst/>
          </a:prstGeom>
          <a:noFill/>
          <a:ln>
            <a:noFill/>
          </a:ln>
        </p:spPr>
        <p:txBody>
          <a:bodyPr anchorCtr="0" anchor="t" bIns="91425" lIns="91425" spcFirstLastPara="1" rIns="91425" wrap="square" tIns="91425">
            <a:noAutofit/>
          </a:bodyPr>
          <a:lstStyle/>
          <a:p>
            <a:pPr indent="-127000" lvl="0" marL="342900" rtl="0" algn="l">
              <a:lnSpc>
                <a:spcPct val="100000"/>
              </a:lnSpc>
              <a:spcBef>
                <a:spcPts val="0"/>
              </a:spcBef>
              <a:spcAft>
                <a:spcPts val="0"/>
              </a:spcAft>
              <a:buSzPts val="2000"/>
              <a:buFont typeface="Noto Sans Symbols"/>
              <a:buChar char="⮚"/>
            </a:pPr>
            <a:r>
              <a:rPr lang="en-US" sz="2000"/>
              <a:t>Our GLEE teachers at Coltrane-Webb:</a:t>
            </a:r>
            <a:endParaRPr sz="2000"/>
          </a:p>
          <a:p>
            <a:pPr indent="-177800" lvl="1" marL="685800" rtl="0" algn="l">
              <a:spcBef>
                <a:spcPts val="0"/>
              </a:spcBef>
              <a:spcAft>
                <a:spcPts val="0"/>
              </a:spcAft>
              <a:buSzPts val="2000"/>
              <a:buChar char="⬜"/>
            </a:pPr>
            <a:r>
              <a:rPr lang="en-US" sz="2000">
                <a:solidFill>
                  <a:schemeClr val="dk1"/>
                </a:solidFill>
              </a:rPr>
              <a:t>Ms. Henry</a:t>
            </a:r>
            <a:endParaRPr sz="2000">
              <a:solidFill>
                <a:schemeClr val="dk1"/>
              </a:solidFill>
            </a:endParaRPr>
          </a:p>
          <a:p>
            <a:pPr indent="-177800" lvl="1" marL="685800" rtl="0" algn="l">
              <a:lnSpc>
                <a:spcPct val="100000"/>
              </a:lnSpc>
              <a:spcBef>
                <a:spcPts val="0"/>
              </a:spcBef>
              <a:spcAft>
                <a:spcPts val="0"/>
              </a:spcAft>
              <a:buSzPts val="2000"/>
              <a:buChar char="⬜"/>
            </a:pPr>
            <a:r>
              <a:rPr lang="en-US" sz="2000">
                <a:solidFill>
                  <a:schemeClr val="dk1"/>
                </a:solidFill>
              </a:rPr>
              <a:t>Mrs. Walters</a:t>
            </a:r>
            <a:endParaRPr sz="2000"/>
          </a:p>
          <a:p>
            <a:pPr indent="-177800" lvl="1" marL="685800" rtl="0" algn="l">
              <a:lnSpc>
                <a:spcPct val="100000"/>
              </a:lnSpc>
              <a:spcBef>
                <a:spcPts val="0"/>
              </a:spcBef>
              <a:spcAft>
                <a:spcPts val="0"/>
              </a:spcAft>
              <a:buSzPts val="2000"/>
              <a:buChar char="⬜"/>
            </a:pPr>
            <a:r>
              <a:rPr lang="en-US" sz="2000"/>
              <a:t>Mrs. Beaver</a:t>
            </a:r>
            <a:endParaRPr sz="2000"/>
          </a:p>
          <a:p>
            <a:pPr indent="-177800" lvl="1" marL="685800" rtl="0" algn="l">
              <a:lnSpc>
                <a:spcPct val="100000"/>
              </a:lnSpc>
              <a:spcBef>
                <a:spcPts val="0"/>
              </a:spcBef>
              <a:spcAft>
                <a:spcPts val="0"/>
              </a:spcAft>
              <a:buSzPts val="2000"/>
              <a:buChar char="⬜"/>
            </a:pPr>
            <a:r>
              <a:rPr lang="en-US" sz="2000"/>
              <a:t>Ms. Espinoza</a:t>
            </a:r>
            <a:endParaRPr sz="2000"/>
          </a:p>
          <a:p>
            <a:pPr indent="-177800" lvl="1" marL="685800" rtl="0" algn="l">
              <a:lnSpc>
                <a:spcPct val="100000"/>
              </a:lnSpc>
              <a:spcBef>
                <a:spcPts val="0"/>
              </a:spcBef>
              <a:spcAft>
                <a:spcPts val="0"/>
              </a:spcAft>
              <a:buSzPts val="2000"/>
              <a:buChar char="⬜"/>
            </a:pPr>
            <a:r>
              <a:rPr lang="en-US" sz="2000"/>
              <a:t>Mrs. Brooks</a:t>
            </a:r>
            <a:endParaRPr sz="2000"/>
          </a:p>
          <a:p>
            <a:pPr indent="-177800" lvl="1" marL="685800" rtl="0" algn="l">
              <a:lnSpc>
                <a:spcPct val="100000"/>
              </a:lnSpc>
              <a:spcBef>
                <a:spcPts val="0"/>
              </a:spcBef>
              <a:spcAft>
                <a:spcPts val="0"/>
              </a:spcAft>
              <a:buSzPts val="2000"/>
              <a:buChar char="⬜"/>
            </a:pPr>
            <a:r>
              <a:rPr lang="en-US" sz="2000"/>
              <a:t>Ms. Henderson</a:t>
            </a:r>
            <a:endParaRPr sz="2000"/>
          </a:p>
          <a:p>
            <a:pPr indent="-177800" lvl="1" marL="685800" rtl="0" algn="l">
              <a:lnSpc>
                <a:spcPct val="100000"/>
              </a:lnSpc>
              <a:spcBef>
                <a:spcPts val="0"/>
              </a:spcBef>
              <a:spcAft>
                <a:spcPts val="0"/>
              </a:spcAft>
              <a:buSzPts val="2000"/>
              <a:buChar char="⬜"/>
            </a:pPr>
            <a:r>
              <a:rPr lang="en-US" sz="2000"/>
              <a:t>Mrs. Thaxton</a:t>
            </a:r>
            <a:endParaRPr sz="2000"/>
          </a:p>
          <a:p>
            <a:pPr indent="-177800" lvl="1" marL="685800" rtl="0" algn="l">
              <a:lnSpc>
                <a:spcPct val="100000"/>
              </a:lnSpc>
              <a:spcBef>
                <a:spcPts val="0"/>
              </a:spcBef>
              <a:spcAft>
                <a:spcPts val="0"/>
              </a:spcAft>
              <a:buSzPts val="2000"/>
              <a:buChar char="⬜"/>
            </a:pPr>
            <a:r>
              <a:rPr lang="en-US" sz="2000"/>
              <a:t>Ms. Boone</a:t>
            </a:r>
            <a:endParaRPr sz="2000"/>
          </a:p>
          <a:p>
            <a:pPr indent="0" lvl="0" marL="342900" marR="0" rtl="0" algn="l">
              <a:lnSpc>
                <a:spcPct val="100000"/>
              </a:lnSpc>
              <a:spcBef>
                <a:spcPts val="0"/>
              </a:spcBef>
              <a:spcAft>
                <a:spcPts val="0"/>
              </a:spcAft>
              <a:buClr>
                <a:schemeClr val="accent1"/>
              </a:buClr>
              <a:buSzPts val="2000"/>
              <a:buFont typeface="Noto Sans Symbols"/>
              <a:buNone/>
            </a:pPr>
            <a:r>
              <a:t/>
            </a:r>
            <a:endParaRPr sz="2000">
              <a:latin typeface="Arial"/>
              <a:ea typeface="Arial"/>
              <a:cs typeface="Arial"/>
              <a:sym typeface="Arial"/>
            </a:endParaRPr>
          </a:p>
          <a:p>
            <a:pPr indent="-127000" lvl="0" marL="342900" rtl="0" algn="l">
              <a:lnSpc>
                <a:spcPct val="100000"/>
              </a:lnSpc>
              <a:spcBef>
                <a:spcPts val="0"/>
              </a:spcBef>
              <a:spcAft>
                <a:spcPts val="0"/>
              </a:spcAft>
              <a:buSzPts val="2000"/>
              <a:buFont typeface="Noto Sans Symbols"/>
              <a:buChar char="⮚"/>
            </a:pPr>
            <a:r>
              <a:rPr lang="en-US" sz="2000"/>
              <a:t>Teacher who are completing GLEE this year:</a:t>
            </a:r>
            <a:endParaRPr sz="2000"/>
          </a:p>
          <a:p>
            <a:pPr indent="-177800" lvl="1" marL="685800" rtl="0" algn="l">
              <a:lnSpc>
                <a:spcPct val="100000"/>
              </a:lnSpc>
              <a:spcBef>
                <a:spcPts val="0"/>
              </a:spcBef>
              <a:spcAft>
                <a:spcPts val="0"/>
              </a:spcAft>
              <a:buSzPts val="2000"/>
              <a:buChar char="⬜"/>
            </a:pPr>
            <a:r>
              <a:rPr lang="en-US" sz="2000"/>
              <a:t>Mrs. Wells-Zeigler</a:t>
            </a:r>
            <a:endParaRPr sz="2000"/>
          </a:p>
          <a:p>
            <a:pPr indent="-177800" lvl="1" marL="685800" rtl="0" algn="l">
              <a:lnSpc>
                <a:spcPct val="100000"/>
              </a:lnSpc>
              <a:spcBef>
                <a:spcPts val="0"/>
              </a:spcBef>
              <a:spcAft>
                <a:spcPts val="0"/>
              </a:spcAft>
              <a:buSzPts val="2000"/>
              <a:buChar char="⬜"/>
            </a:pPr>
            <a:r>
              <a:rPr lang="en-US" sz="2000"/>
              <a:t>Mrs. Wallace</a:t>
            </a:r>
            <a:endParaRPr sz="2000"/>
          </a:p>
          <a:p>
            <a:pPr indent="-177800" lvl="1" marL="685800" rtl="0" algn="l">
              <a:lnSpc>
                <a:spcPct val="100000"/>
              </a:lnSpc>
              <a:spcBef>
                <a:spcPts val="0"/>
              </a:spcBef>
              <a:spcAft>
                <a:spcPts val="0"/>
              </a:spcAft>
              <a:buSzPts val="2000"/>
              <a:buChar char="⬜"/>
            </a:pPr>
            <a:r>
              <a:rPr lang="en-US" sz="2000"/>
              <a:t>Mrs. Archambault</a:t>
            </a:r>
            <a:endParaRPr sz="2000"/>
          </a:p>
          <a:p>
            <a:pPr indent="-177800" lvl="1" marL="685800" rtl="0" algn="l">
              <a:lnSpc>
                <a:spcPct val="100000"/>
              </a:lnSpc>
              <a:spcBef>
                <a:spcPts val="0"/>
              </a:spcBef>
              <a:spcAft>
                <a:spcPts val="0"/>
              </a:spcAft>
              <a:buSzPts val="2000"/>
              <a:buChar char="⬜"/>
            </a:pPr>
            <a:r>
              <a:rPr lang="en-US" sz="2000"/>
              <a:t>Mrs. Auerbach</a:t>
            </a:r>
            <a:endParaRPr sz="2000"/>
          </a:p>
          <a:p>
            <a:pPr indent="-38100" lvl="0" marL="342900" marR="0" rtl="0" algn="l">
              <a:lnSpc>
                <a:spcPct val="100000"/>
              </a:lnSpc>
              <a:spcBef>
                <a:spcPts val="0"/>
              </a:spcBef>
              <a:spcAft>
                <a:spcPts val="0"/>
              </a:spcAft>
              <a:buClr>
                <a:schemeClr val="accent1"/>
              </a:buClr>
              <a:buSzPts val="1400"/>
              <a:buFont typeface="Noto Sans Symbols"/>
              <a:buNone/>
            </a:pPr>
            <a:r>
              <a:t/>
            </a:r>
            <a:endParaRPr/>
          </a:p>
          <a:p>
            <a:pPr indent="-38100" lvl="0" marL="342900" marR="0" rtl="0" algn="l">
              <a:lnSpc>
                <a:spcPct val="100000"/>
              </a:lnSpc>
              <a:spcBef>
                <a:spcPts val="0"/>
              </a:spcBef>
              <a:spcAft>
                <a:spcPts val="0"/>
              </a:spcAft>
              <a:buClr>
                <a:schemeClr val="accent1"/>
              </a:buClr>
              <a:buSzPts val="1400"/>
              <a:buFont typeface="Noto Sans Symbols"/>
              <a:buNone/>
            </a:pPr>
            <a:r>
              <a:t/>
            </a:r>
            <a:endParaRPr/>
          </a:p>
        </p:txBody>
      </p:sp>
      <p:pic>
        <p:nvPicPr>
          <p:cNvPr id="252" name="Google Shape;252;p36"/>
          <p:cNvPicPr preferRelativeResize="0"/>
          <p:nvPr/>
        </p:nvPicPr>
        <p:blipFill rotWithShape="1">
          <a:blip r:embed="rId3">
            <a:alphaModFix/>
          </a:blip>
          <a:srcRect b="0" l="0" r="0" t="0"/>
          <a:stretch/>
        </p:blipFill>
        <p:spPr>
          <a:xfrm>
            <a:off x="4916384" y="2369930"/>
            <a:ext cx="3997429" cy="26220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37"/>
          <p:cNvSpPr txBox="1"/>
          <p:nvPr>
            <p:ph type="title"/>
          </p:nvPr>
        </p:nvSpPr>
        <p:spPr>
          <a:xfrm>
            <a:off x="0" y="3200399"/>
            <a:ext cx="89154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200"/>
              <a:buNone/>
            </a:pPr>
            <a:r>
              <a:rPr lang="en-US" sz="3200">
                <a:solidFill>
                  <a:srgbClr val="FFEE8E"/>
                </a:solidFill>
                <a:latin typeface="Arial"/>
                <a:ea typeface="Arial"/>
                <a:cs typeface="Arial"/>
                <a:sym typeface="Arial"/>
              </a:rPr>
              <a:t>Gifted programming in </a:t>
            </a:r>
            <a:br>
              <a:rPr lang="en-US" sz="3200">
                <a:solidFill>
                  <a:srgbClr val="FFEE8E"/>
                </a:solidFill>
                <a:latin typeface="Arial"/>
                <a:ea typeface="Arial"/>
                <a:cs typeface="Arial"/>
                <a:sym typeface="Arial"/>
              </a:rPr>
            </a:br>
            <a:r>
              <a:rPr lang="en-US" sz="3200">
                <a:solidFill>
                  <a:srgbClr val="FFEE8E"/>
                </a:solidFill>
                <a:latin typeface="Arial"/>
                <a:ea typeface="Arial"/>
                <a:cs typeface="Arial"/>
                <a:sym typeface="Arial"/>
              </a:rPr>
              <a:t>Cabarrus County Schools</a:t>
            </a:r>
            <a:endParaRPr/>
          </a:p>
        </p:txBody>
      </p:sp>
      <p:sp>
        <p:nvSpPr>
          <p:cNvPr id="258" name="Google Shape;258;p37"/>
          <p:cNvSpPr txBox="1"/>
          <p:nvPr>
            <p:ph idx="1" type="body"/>
          </p:nvPr>
        </p:nvSpPr>
        <p:spPr>
          <a:xfrm>
            <a:off x="914400" y="5484607"/>
            <a:ext cx="8001000" cy="777238"/>
          </a:xfrm>
          <a:prstGeom prst="rect">
            <a:avLst/>
          </a:prstGeom>
          <a:solidFill>
            <a:srgbClr val="E3E5DC"/>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US" sz="2800">
                <a:solidFill>
                  <a:srgbClr val="7030A0"/>
                </a:solidFill>
                <a:latin typeface="Arial"/>
                <a:ea typeface="Arial"/>
                <a:cs typeface="Arial"/>
                <a:sym typeface="Arial"/>
              </a:rPr>
              <a:t>What to expect?</a:t>
            </a:r>
            <a:endParaRPr/>
          </a:p>
        </p:txBody>
      </p:sp>
      <p:pic>
        <p:nvPicPr>
          <p:cNvPr id="259" name="Google Shape;259;p37"/>
          <p:cNvPicPr preferRelativeResize="0"/>
          <p:nvPr/>
        </p:nvPicPr>
        <p:blipFill rotWithShape="1">
          <a:blip r:embed="rId3">
            <a:alphaModFix/>
          </a:blip>
          <a:srcRect b="0" l="0" r="0" t="0"/>
          <a:stretch/>
        </p:blipFill>
        <p:spPr>
          <a:xfrm>
            <a:off x="2404525" y="261256"/>
            <a:ext cx="6510875" cy="282137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pic>
        <p:nvPicPr>
          <p:cNvPr id="264" name="Google Shape;264;p38"/>
          <p:cNvPicPr preferRelativeResize="0"/>
          <p:nvPr/>
        </p:nvPicPr>
        <p:blipFill rotWithShape="1">
          <a:blip r:embed="rId3">
            <a:alphaModFix/>
          </a:blip>
          <a:srcRect b="15191" l="0" r="0" t="15191"/>
          <a:stretch/>
        </p:blipFill>
        <p:spPr>
          <a:xfrm>
            <a:off x="141119" y="152400"/>
            <a:ext cx="8877686" cy="6476999"/>
          </a:xfrm>
          <a:prstGeom prst="rect">
            <a:avLst/>
          </a:prstGeom>
          <a:noFill/>
          <a:ln>
            <a:noFill/>
          </a:ln>
        </p:spPr>
      </p:pic>
      <p:sp>
        <p:nvSpPr>
          <p:cNvPr id="265" name="Google Shape;265;p38"/>
          <p:cNvSpPr txBox="1"/>
          <p:nvPr/>
        </p:nvSpPr>
        <p:spPr>
          <a:xfrm>
            <a:off x="1295400" y="309562"/>
            <a:ext cx="2133598" cy="52228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700"/>
              <a:buFont typeface="Arial"/>
              <a:buNone/>
            </a:pPr>
            <a:r>
              <a:rPr b="1" i="0" lang="en-US" sz="2800" u="none" cap="none" strike="noStrike">
                <a:solidFill>
                  <a:schemeClr val="dk1"/>
                </a:solidFill>
                <a:latin typeface="Arial"/>
                <a:ea typeface="Arial"/>
                <a:cs typeface="Arial"/>
                <a:sym typeface="Arial"/>
              </a:rPr>
              <a:t>1</a:t>
            </a:r>
            <a:r>
              <a:rPr b="1" baseline="30000" i="0" lang="en-US" sz="2800" u="none" cap="none" strike="noStrike">
                <a:solidFill>
                  <a:schemeClr val="dk1"/>
                </a:solidFill>
                <a:latin typeface="Arial"/>
                <a:ea typeface="Arial"/>
                <a:cs typeface="Arial"/>
                <a:sym typeface="Arial"/>
              </a:rPr>
              <a:t>st</a:t>
            </a:r>
            <a:r>
              <a:rPr b="1" i="0" lang="en-US" sz="2800" u="none" cap="none" strike="noStrike">
                <a:solidFill>
                  <a:schemeClr val="dk1"/>
                </a:solidFill>
                <a:latin typeface="Arial"/>
                <a:ea typeface="Arial"/>
                <a:cs typeface="Arial"/>
                <a:sym typeface="Arial"/>
              </a:rPr>
              <a:t> &amp; 2</a:t>
            </a:r>
            <a:r>
              <a:rPr b="1" baseline="30000" i="0" lang="en-US" sz="2800" u="none" cap="none" strike="noStrike">
                <a:solidFill>
                  <a:schemeClr val="dk1"/>
                </a:solidFill>
                <a:latin typeface="Arial"/>
                <a:ea typeface="Arial"/>
                <a:cs typeface="Arial"/>
                <a:sym typeface="Arial"/>
              </a:rPr>
              <a:t>nd</a:t>
            </a:r>
            <a:r>
              <a:rPr b="1" i="0" lang="en-US" sz="2800" u="none" cap="none" strike="noStrike">
                <a:solidFill>
                  <a:schemeClr val="dk1"/>
                </a:solidFill>
                <a:latin typeface="Arial"/>
                <a:ea typeface="Arial"/>
                <a:cs typeface="Arial"/>
                <a:sym typeface="Arial"/>
              </a:rPr>
              <a:t> </a:t>
            </a:r>
            <a:endParaRPr/>
          </a:p>
        </p:txBody>
      </p:sp>
      <p:sp>
        <p:nvSpPr>
          <p:cNvPr id="266" name="Google Shape;266;p38"/>
          <p:cNvSpPr txBox="1"/>
          <p:nvPr/>
        </p:nvSpPr>
        <p:spPr>
          <a:xfrm>
            <a:off x="5181600" y="304800"/>
            <a:ext cx="2514599" cy="52387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700"/>
              <a:buFont typeface="Arial"/>
              <a:buNone/>
            </a:pPr>
            <a:r>
              <a:rPr b="1" i="0" lang="en-US" sz="2800" u="none" cap="none" strike="noStrike">
                <a:solidFill>
                  <a:schemeClr val="dk1"/>
                </a:solidFill>
                <a:latin typeface="Arial"/>
                <a:ea typeface="Arial"/>
                <a:cs typeface="Arial"/>
                <a:sym typeface="Arial"/>
              </a:rPr>
              <a:t>3</a:t>
            </a:r>
            <a:r>
              <a:rPr b="1" baseline="30000" i="0" lang="en-US" sz="2800" u="none" cap="none" strike="noStrike">
                <a:solidFill>
                  <a:schemeClr val="dk1"/>
                </a:solidFill>
                <a:latin typeface="Arial"/>
                <a:ea typeface="Arial"/>
                <a:cs typeface="Arial"/>
                <a:sym typeface="Arial"/>
              </a:rPr>
              <a:t>rd</a:t>
            </a:r>
            <a:r>
              <a:rPr b="1" i="0" lang="en-US" sz="2800" u="none" cap="none" strike="noStrike">
                <a:solidFill>
                  <a:schemeClr val="dk1"/>
                </a:solidFill>
                <a:latin typeface="Arial"/>
                <a:ea typeface="Arial"/>
                <a:cs typeface="Arial"/>
                <a:sym typeface="Arial"/>
              </a:rPr>
              <a:t>, 4</a:t>
            </a:r>
            <a:r>
              <a:rPr b="1" baseline="30000" i="0" lang="en-US" sz="2800" u="none" cap="none" strike="noStrike">
                <a:solidFill>
                  <a:schemeClr val="dk1"/>
                </a:solidFill>
                <a:latin typeface="Arial"/>
                <a:ea typeface="Arial"/>
                <a:cs typeface="Arial"/>
                <a:sym typeface="Arial"/>
              </a:rPr>
              <a:t>th</a:t>
            </a:r>
            <a:r>
              <a:rPr b="1" i="0" lang="en-US" sz="2800" u="none" cap="none" strike="noStrike">
                <a:solidFill>
                  <a:schemeClr val="dk1"/>
                </a:solidFill>
                <a:latin typeface="Arial"/>
                <a:ea typeface="Arial"/>
                <a:cs typeface="Arial"/>
                <a:sym typeface="Arial"/>
              </a:rPr>
              <a:t>, 5</a:t>
            </a:r>
            <a:r>
              <a:rPr b="1" baseline="30000" i="0" lang="en-US" sz="2800" u="none" cap="none" strike="noStrike">
                <a:solidFill>
                  <a:schemeClr val="dk1"/>
                </a:solidFill>
                <a:latin typeface="Arial"/>
                <a:ea typeface="Arial"/>
                <a:cs typeface="Arial"/>
                <a:sym typeface="Arial"/>
              </a:rPr>
              <a:t>th</a:t>
            </a:r>
            <a:r>
              <a:rPr b="1" i="0" lang="en-US" sz="2800" u="none" cap="none" strike="noStrike">
                <a:solidFill>
                  <a:schemeClr val="dk1"/>
                </a:solidFill>
                <a:latin typeface="Arial"/>
                <a:ea typeface="Arial"/>
                <a:cs typeface="Arial"/>
                <a:sym typeface="Arial"/>
              </a:rPr>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39"/>
          <p:cNvSpPr txBox="1"/>
          <p:nvPr>
            <p:ph idx="1" type="body"/>
          </p:nvPr>
        </p:nvSpPr>
        <p:spPr>
          <a:xfrm>
            <a:off x="457200" y="1481137"/>
            <a:ext cx="8229600" cy="4209414"/>
          </a:xfrm>
          <a:prstGeom prst="rect">
            <a:avLst/>
          </a:prstGeom>
          <a:noFill/>
          <a:ln>
            <a:noFill/>
          </a:ln>
        </p:spPr>
        <p:txBody>
          <a:bodyPr anchorCtr="0" anchor="t" bIns="45700" lIns="91425" spcFirstLastPara="1" rIns="91425" wrap="square" tIns="45700">
            <a:noAutofit/>
          </a:bodyPr>
          <a:lstStyle/>
          <a:p>
            <a:pPr indent="-342900" lvl="0" marL="444500" marR="0" rtl="0" algn="l">
              <a:lnSpc>
                <a:spcPct val="90000"/>
              </a:lnSpc>
              <a:spcBef>
                <a:spcPts val="0"/>
              </a:spcBef>
              <a:spcAft>
                <a:spcPts val="0"/>
              </a:spcAft>
              <a:buClr>
                <a:schemeClr val="accent1"/>
              </a:buClr>
              <a:buSzPts val="1360"/>
              <a:buFont typeface="Noto Sans Symbols"/>
              <a:buChar char="➢"/>
            </a:pPr>
            <a:r>
              <a:rPr b="0" i="0" lang="en-US" sz="2000" u="none" cap="none" strike="noStrike">
                <a:solidFill>
                  <a:srgbClr val="FF0000"/>
                </a:solidFill>
                <a:latin typeface="Arial"/>
                <a:ea typeface="Arial"/>
                <a:cs typeface="Arial"/>
                <a:sym typeface="Arial"/>
              </a:rPr>
              <a:t>Once a student qualifies for AIG Resource, he/she is served without further testing until the end of 5</a:t>
            </a:r>
            <a:r>
              <a:rPr b="0" baseline="30000" i="0" lang="en-US" sz="2000" u="none" cap="none" strike="noStrike">
                <a:solidFill>
                  <a:srgbClr val="FF0000"/>
                </a:solidFill>
                <a:latin typeface="Arial"/>
                <a:ea typeface="Arial"/>
                <a:cs typeface="Arial"/>
                <a:sym typeface="Arial"/>
              </a:rPr>
              <a:t>th</a:t>
            </a:r>
            <a:r>
              <a:rPr b="0" i="0" lang="en-US" sz="2000" u="none" cap="none" strike="noStrike">
                <a:solidFill>
                  <a:srgbClr val="FF0000"/>
                </a:solidFill>
                <a:latin typeface="Arial"/>
                <a:ea typeface="Arial"/>
                <a:cs typeface="Arial"/>
                <a:sym typeface="Arial"/>
              </a:rPr>
              <a:t> grade.</a:t>
            </a:r>
            <a:endParaRPr/>
          </a:p>
          <a:p>
            <a:pPr indent="-187325" lvl="0" marL="365125" marR="0" rtl="0" algn="l">
              <a:lnSpc>
                <a:spcPct val="90000"/>
              </a:lnSpc>
              <a:spcBef>
                <a:spcPts val="400"/>
              </a:spcBef>
              <a:spcAft>
                <a:spcPts val="0"/>
              </a:spcAft>
              <a:buClr>
                <a:schemeClr val="accent1"/>
              </a:buClr>
              <a:buSzPts val="500"/>
              <a:buFont typeface="Arial"/>
              <a:buNone/>
            </a:pPr>
            <a:r>
              <a:t/>
            </a:r>
            <a:endParaRPr b="0" i="0" sz="2000" u="none" cap="none" strike="noStrike">
              <a:solidFill>
                <a:srgbClr val="FF0000"/>
              </a:solidFill>
              <a:latin typeface="Arial"/>
              <a:ea typeface="Arial"/>
              <a:cs typeface="Arial"/>
              <a:sym typeface="Arial"/>
            </a:endParaRPr>
          </a:p>
          <a:p>
            <a:pPr indent="-342900" lvl="0" marL="444500" marR="0" rtl="0" algn="l">
              <a:lnSpc>
                <a:spcPct val="90000"/>
              </a:lnSpc>
              <a:spcBef>
                <a:spcPts val="400"/>
              </a:spcBef>
              <a:spcAft>
                <a:spcPts val="0"/>
              </a:spcAft>
              <a:buClr>
                <a:schemeClr val="accent1"/>
              </a:buClr>
              <a:buSzPts val="1360"/>
              <a:buFont typeface="Noto Sans Symbols"/>
              <a:buChar char="➢"/>
            </a:pPr>
            <a:r>
              <a:rPr b="0" i="0" lang="en-US" sz="2000" u="none" cap="none" strike="noStrike">
                <a:solidFill>
                  <a:srgbClr val="0000FF"/>
                </a:solidFill>
                <a:latin typeface="Arial"/>
                <a:ea typeface="Arial"/>
                <a:cs typeface="Arial"/>
                <a:sym typeface="Arial"/>
              </a:rPr>
              <a:t>Students should continue to perform at an elevated level in the classroom to be pulled out for AIG services.</a:t>
            </a:r>
            <a:endParaRPr/>
          </a:p>
          <a:p>
            <a:pPr indent="-266700" lvl="0" marL="444500" marR="0" rtl="0" algn="l">
              <a:lnSpc>
                <a:spcPct val="90000"/>
              </a:lnSpc>
              <a:spcBef>
                <a:spcPts val="400"/>
              </a:spcBef>
              <a:spcAft>
                <a:spcPts val="0"/>
              </a:spcAft>
              <a:buClr>
                <a:schemeClr val="accent1"/>
              </a:buClr>
              <a:buSzPts val="500"/>
              <a:buFont typeface="Noto Sans Symbols"/>
              <a:buNone/>
            </a:pPr>
            <a:r>
              <a:t/>
            </a:r>
            <a:endParaRPr b="0" i="0" sz="2000" u="none" cap="none" strike="noStrike">
              <a:solidFill>
                <a:srgbClr val="0000FF"/>
              </a:solidFill>
              <a:latin typeface="Arial"/>
              <a:ea typeface="Arial"/>
              <a:cs typeface="Arial"/>
              <a:sym typeface="Arial"/>
            </a:endParaRPr>
          </a:p>
          <a:p>
            <a:pPr indent="-342900" lvl="0" marL="444500" marR="0" rtl="0" algn="l">
              <a:lnSpc>
                <a:spcPct val="90000"/>
              </a:lnSpc>
              <a:spcBef>
                <a:spcPts val="400"/>
              </a:spcBef>
              <a:spcAft>
                <a:spcPts val="0"/>
              </a:spcAft>
              <a:buClr>
                <a:schemeClr val="accent1"/>
              </a:buClr>
              <a:buSzPts val="1360"/>
              <a:buFont typeface="Noto Sans Symbols"/>
              <a:buChar char="➢"/>
            </a:pPr>
            <a:r>
              <a:rPr b="0" i="0" lang="en-US" sz="2000" u="none" cap="none" strike="noStrike">
                <a:solidFill>
                  <a:srgbClr val="008000"/>
                </a:solidFill>
                <a:latin typeface="Arial"/>
                <a:ea typeface="Arial"/>
                <a:cs typeface="Arial"/>
                <a:sym typeface="Arial"/>
              </a:rPr>
              <a:t>AIG students will receive Progress Reports from the SOAR teacher at the end of each SEMESTER.</a:t>
            </a:r>
            <a:endParaRPr/>
          </a:p>
          <a:p>
            <a:pPr indent="-187325" lvl="0" marL="365125" marR="0" rtl="0" algn="l">
              <a:lnSpc>
                <a:spcPct val="90000"/>
              </a:lnSpc>
              <a:spcBef>
                <a:spcPts val="400"/>
              </a:spcBef>
              <a:spcAft>
                <a:spcPts val="0"/>
              </a:spcAft>
              <a:buClr>
                <a:schemeClr val="accent1"/>
              </a:buClr>
              <a:buSzPts val="500"/>
              <a:buFont typeface="Arial"/>
              <a:buNone/>
            </a:pPr>
            <a:r>
              <a:t/>
            </a:r>
            <a:endParaRPr b="0" i="0" sz="2000" u="none" cap="none" strike="noStrike">
              <a:solidFill>
                <a:srgbClr val="008000"/>
              </a:solidFill>
              <a:latin typeface="Arial"/>
              <a:ea typeface="Arial"/>
              <a:cs typeface="Arial"/>
              <a:sym typeface="Arial"/>
            </a:endParaRPr>
          </a:p>
          <a:p>
            <a:pPr indent="-342900" lvl="0" marL="444500" marR="0" rtl="0" algn="l">
              <a:lnSpc>
                <a:spcPct val="90000"/>
              </a:lnSpc>
              <a:spcBef>
                <a:spcPts val="400"/>
              </a:spcBef>
              <a:spcAft>
                <a:spcPts val="0"/>
              </a:spcAft>
              <a:buClr>
                <a:schemeClr val="accent1"/>
              </a:buClr>
              <a:buSzPts val="1360"/>
              <a:buFont typeface="Noto Sans Symbols"/>
              <a:buChar char="➢"/>
            </a:pPr>
            <a:r>
              <a:rPr b="0" i="0" lang="en-US" sz="2000" u="none" cap="none" strike="noStrike">
                <a:solidFill>
                  <a:srgbClr val="6600FF"/>
                </a:solidFill>
                <a:latin typeface="Arial"/>
                <a:ea typeface="Arial"/>
                <a:cs typeface="Arial"/>
                <a:sym typeface="Arial"/>
              </a:rPr>
              <a:t>Meetings will be held at the beginning of each new school year for parents of current AIG Students, as well as NEW AIG students, to discuss the AIG plans for the year.</a:t>
            </a:r>
            <a:endParaRPr/>
          </a:p>
          <a:p>
            <a:pPr indent="0" lvl="0" marL="0" marR="0" rtl="0" algn="l">
              <a:lnSpc>
                <a:spcPct val="100000"/>
              </a:lnSpc>
              <a:spcBef>
                <a:spcPts val="0"/>
              </a:spcBef>
              <a:spcAft>
                <a:spcPts val="0"/>
              </a:spcAft>
              <a:buClr>
                <a:schemeClr val="accent1"/>
              </a:buClr>
              <a:buSzPts val="500"/>
              <a:buFont typeface="Noto Sans Symbols"/>
              <a:buNone/>
            </a:pPr>
            <a:r>
              <a:t/>
            </a:r>
            <a:endParaRPr b="0" i="0" sz="2000" u="none" cap="none" strike="noStrike">
              <a:solidFill>
                <a:srgbClr val="6600FF"/>
              </a:solidFill>
              <a:latin typeface="Arial"/>
              <a:ea typeface="Arial"/>
              <a:cs typeface="Arial"/>
              <a:sym typeface="Arial"/>
            </a:endParaRPr>
          </a:p>
        </p:txBody>
      </p:sp>
      <p:sp>
        <p:nvSpPr>
          <p:cNvPr id="272" name="Google Shape;272;p39"/>
          <p:cNvSpPr txBox="1"/>
          <p:nvPr/>
        </p:nvSpPr>
        <p:spPr>
          <a:xfrm>
            <a:off x="2893925" y="434025"/>
            <a:ext cx="3418722" cy="58477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US" sz="3200" u="none" cap="none" strike="noStrike">
                <a:solidFill>
                  <a:srgbClr val="000000"/>
                </a:solidFill>
                <a:latin typeface="Arial"/>
                <a:ea typeface="Arial"/>
                <a:cs typeface="Arial"/>
                <a:sym typeface="Arial"/>
              </a:rPr>
              <a:t>A Few FYI’s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40"/>
          <p:cNvSpPr txBox="1"/>
          <p:nvPr>
            <p:ph type="title"/>
          </p:nvPr>
        </p:nvSpPr>
        <p:spPr>
          <a:xfrm>
            <a:off x="0" y="1123854"/>
            <a:ext cx="8913813" cy="914400"/>
          </a:xfrm>
          <a:prstGeom prst="rect">
            <a:avLst/>
          </a:prstGeom>
          <a:solidFill>
            <a:schemeClr val="dk2"/>
          </a:solidFill>
          <a:ln>
            <a:noFill/>
          </a:ln>
        </p:spPr>
        <p:txBody>
          <a:bodyPr anchorCtr="0" anchor="ctr" bIns="45700" lIns="1188700" spcFirstLastPara="1" rIns="274300" wrap="square" tIns="45700">
            <a:noAutofit/>
          </a:bodyPr>
          <a:lstStyle/>
          <a:p>
            <a:pPr indent="0" lvl="0" marL="0" marR="0" rtl="0" algn="l">
              <a:lnSpc>
                <a:spcPct val="100000"/>
              </a:lnSpc>
              <a:spcBef>
                <a:spcPts val="0"/>
              </a:spcBef>
              <a:spcAft>
                <a:spcPts val="0"/>
              </a:spcAft>
              <a:buClr>
                <a:schemeClr val="lt1"/>
              </a:buClr>
              <a:buSzPts val="900"/>
              <a:buFont typeface="Arial"/>
              <a:buNone/>
            </a:pPr>
            <a:r>
              <a:rPr b="0" i="0" lang="en-US" sz="3600" u="none" cap="none" strike="noStrike">
                <a:solidFill>
                  <a:schemeClr val="lt1"/>
                </a:solidFill>
                <a:latin typeface="Arial"/>
                <a:ea typeface="Arial"/>
                <a:cs typeface="Arial"/>
                <a:sym typeface="Arial"/>
              </a:rPr>
              <a:t>3-5 SOAR Service Details</a:t>
            </a:r>
            <a:endParaRPr/>
          </a:p>
        </p:txBody>
      </p:sp>
      <p:sp>
        <p:nvSpPr>
          <p:cNvPr id="279" name="Google Shape;279;p40"/>
          <p:cNvSpPr txBox="1"/>
          <p:nvPr>
            <p:ph idx="1" type="body"/>
          </p:nvPr>
        </p:nvSpPr>
        <p:spPr>
          <a:xfrm>
            <a:off x="88900" y="2595563"/>
            <a:ext cx="4455158" cy="3681410"/>
          </a:xfrm>
          <a:prstGeom prst="rect">
            <a:avLst/>
          </a:prstGeom>
          <a:noFill/>
          <a:ln>
            <a:noFill/>
          </a:ln>
        </p:spPr>
        <p:txBody>
          <a:bodyPr anchorCtr="0" anchor="t" bIns="45700" lIns="91425" spcFirstLastPara="1" rIns="91425" wrap="square" tIns="45700">
            <a:noAutofit/>
          </a:bodyPr>
          <a:lstStyle/>
          <a:p>
            <a:pPr indent="-285750" lvl="0" marL="387350" marR="0" rtl="0" algn="l">
              <a:lnSpc>
                <a:spcPct val="100000"/>
              </a:lnSpc>
              <a:spcBef>
                <a:spcPts val="0"/>
              </a:spcBef>
              <a:spcAft>
                <a:spcPts val="0"/>
              </a:spcAft>
              <a:buClr>
                <a:schemeClr val="accent1"/>
              </a:buClr>
              <a:buSzPts val="1360"/>
              <a:buFont typeface="Noto Sans Symbols"/>
              <a:buChar char="➢"/>
            </a:pPr>
            <a:r>
              <a:rPr b="0" i="0" lang="en-US" sz="2000" u="none" cap="none" strike="noStrike">
                <a:solidFill>
                  <a:srgbClr val="FF0000"/>
                </a:solidFill>
                <a:latin typeface="Comic Sans MS"/>
                <a:ea typeface="Comic Sans MS"/>
                <a:cs typeface="Comic Sans MS"/>
                <a:sym typeface="Comic Sans MS"/>
              </a:rPr>
              <a:t>Students attend resource class in the AIG classroom with other AIG peers and a certified AIG teacher</a:t>
            </a:r>
            <a:r>
              <a:rPr b="0" i="0" lang="en-US" sz="2000" u="none" cap="none" strike="noStrike">
                <a:solidFill>
                  <a:schemeClr val="dk1"/>
                </a:solidFill>
                <a:latin typeface="Comic Sans MS"/>
                <a:ea typeface="Comic Sans MS"/>
                <a:cs typeface="Comic Sans MS"/>
                <a:sym typeface="Comic Sans MS"/>
              </a:rPr>
              <a:t> </a:t>
            </a:r>
            <a:endParaRPr/>
          </a:p>
          <a:p>
            <a:pPr indent="-285750" lvl="0" marL="387350" marR="0" rtl="0" algn="l">
              <a:lnSpc>
                <a:spcPct val="100000"/>
              </a:lnSpc>
              <a:spcBef>
                <a:spcPts val="400"/>
              </a:spcBef>
              <a:spcAft>
                <a:spcPts val="0"/>
              </a:spcAft>
              <a:buClr>
                <a:schemeClr val="accent1"/>
              </a:buClr>
              <a:buSzPts val="1360"/>
              <a:buFont typeface="Noto Sans Symbols"/>
              <a:buChar char="➢"/>
            </a:pPr>
            <a:r>
              <a:rPr b="0" i="0" lang="en-US" sz="2000" u="none" cap="none" strike="noStrike">
                <a:solidFill>
                  <a:srgbClr val="0000FF"/>
                </a:solidFill>
                <a:latin typeface="Comic Sans MS"/>
                <a:ea typeface="Comic Sans MS"/>
                <a:cs typeface="Comic Sans MS"/>
                <a:sym typeface="Comic Sans MS"/>
              </a:rPr>
              <a:t>2 hours/week</a:t>
            </a:r>
            <a:endParaRPr/>
          </a:p>
          <a:p>
            <a:pPr indent="-285750" lvl="0" marL="387350" marR="0" rtl="0" algn="l">
              <a:lnSpc>
                <a:spcPct val="100000"/>
              </a:lnSpc>
              <a:spcBef>
                <a:spcPts val="400"/>
              </a:spcBef>
              <a:spcAft>
                <a:spcPts val="0"/>
              </a:spcAft>
              <a:buClr>
                <a:schemeClr val="accent1"/>
              </a:buClr>
              <a:buSzPts val="1360"/>
              <a:buFont typeface="Noto Sans Symbols"/>
              <a:buChar char="➢"/>
            </a:pPr>
            <a:r>
              <a:rPr b="0" i="0" lang="en-US" sz="2000" u="none" cap="none" strike="noStrike">
                <a:solidFill>
                  <a:srgbClr val="FF0000"/>
                </a:solidFill>
                <a:latin typeface="Comic Sans MS"/>
                <a:ea typeface="Comic Sans MS"/>
                <a:cs typeface="Comic Sans MS"/>
                <a:sym typeface="Comic Sans MS"/>
              </a:rPr>
              <a:t>Project Based and/or Interdisciplinary units of study that extend/enrich the curriculum</a:t>
            </a:r>
            <a:endParaRPr/>
          </a:p>
          <a:p>
            <a:pPr indent="-285750" lvl="0" marL="387350" marR="0" rtl="0" algn="l">
              <a:lnSpc>
                <a:spcPct val="100000"/>
              </a:lnSpc>
              <a:spcBef>
                <a:spcPts val="400"/>
              </a:spcBef>
              <a:spcAft>
                <a:spcPts val="0"/>
              </a:spcAft>
              <a:buClr>
                <a:schemeClr val="accent1"/>
              </a:buClr>
              <a:buSzPts val="1360"/>
              <a:buFont typeface="Noto Sans Symbols"/>
              <a:buChar char="➢"/>
            </a:pPr>
            <a:r>
              <a:rPr b="0" i="0" lang="en-US" sz="2000" u="none" cap="none" strike="noStrike">
                <a:solidFill>
                  <a:srgbClr val="0000FF"/>
                </a:solidFill>
                <a:latin typeface="Comic Sans MS"/>
                <a:ea typeface="Comic Sans MS"/>
                <a:cs typeface="Comic Sans MS"/>
                <a:sym typeface="Comic Sans MS"/>
              </a:rPr>
              <a:t>Focus on the CCS AIG Curriculum goals and objectives</a:t>
            </a:r>
            <a:endParaRPr/>
          </a:p>
          <a:p>
            <a:pPr indent="-215900" lvl="0" marL="342900" marR="0" rtl="0" algn="l">
              <a:lnSpc>
                <a:spcPct val="100000"/>
              </a:lnSpc>
              <a:spcBef>
                <a:spcPts val="2000"/>
              </a:spcBef>
              <a:spcAft>
                <a:spcPts val="0"/>
              </a:spcAft>
              <a:buClr>
                <a:schemeClr val="accent1"/>
              </a:buClr>
              <a:buSzPts val="500"/>
              <a:buFont typeface="Noto Sans Symbols"/>
              <a:buNone/>
            </a:pPr>
            <a:r>
              <a:t/>
            </a:r>
            <a:endParaRPr b="0" i="0" sz="2000" u="none" cap="none" strike="noStrike">
              <a:solidFill>
                <a:srgbClr val="0000FF"/>
              </a:solidFill>
              <a:latin typeface="Questrial"/>
              <a:ea typeface="Questrial"/>
              <a:cs typeface="Questrial"/>
              <a:sym typeface="Questrial"/>
            </a:endParaRPr>
          </a:p>
        </p:txBody>
      </p:sp>
      <p:sp>
        <p:nvSpPr>
          <p:cNvPr id="280" name="Google Shape;280;p40"/>
          <p:cNvSpPr txBox="1"/>
          <p:nvPr>
            <p:ph idx="2" type="body"/>
          </p:nvPr>
        </p:nvSpPr>
        <p:spPr>
          <a:xfrm>
            <a:off x="5147532" y="2595563"/>
            <a:ext cx="3566158" cy="3681410"/>
          </a:xfrm>
          <a:prstGeom prst="rect">
            <a:avLst/>
          </a:prstGeom>
          <a:noFill/>
          <a:ln>
            <a:noFill/>
          </a:ln>
        </p:spPr>
        <p:txBody>
          <a:bodyPr anchorCtr="0" anchor="t" bIns="45700" lIns="91425" spcFirstLastPara="1" rIns="91425" wrap="square" tIns="45700">
            <a:noAutofit/>
          </a:bodyPr>
          <a:lstStyle/>
          <a:p>
            <a:pPr indent="-263525" lvl="0" marL="365125" marR="0" rtl="0" algn="ctr">
              <a:lnSpc>
                <a:spcPct val="100000"/>
              </a:lnSpc>
              <a:spcBef>
                <a:spcPts val="0"/>
              </a:spcBef>
              <a:spcAft>
                <a:spcPts val="0"/>
              </a:spcAft>
              <a:buClr>
                <a:schemeClr val="dk1"/>
              </a:buClr>
              <a:buSzPts val="450"/>
              <a:buFont typeface="Arial"/>
              <a:buNone/>
            </a:pPr>
            <a:r>
              <a:t/>
            </a:r>
            <a:endParaRPr b="0" i="0" sz="1800" u="none" cap="none" strike="noStrike">
              <a:solidFill>
                <a:schemeClr val="dk1"/>
              </a:solidFill>
              <a:latin typeface="Comic Sans MS"/>
              <a:ea typeface="Comic Sans MS"/>
              <a:cs typeface="Comic Sans MS"/>
              <a:sym typeface="Comic Sans MS"/>
            </a:endParaRPr>
          </a:p>
          <a:p>
            <a:pPr indent="0" lvl="0" marL="101600" marR="0" rtl="0" algn="l">
              <a:lnSpc>
                <a:spcPct val="100000"/>
              </a:lnSpc>
              <a:spcBef>
                <a:spcPts val="400"/>
              </a:spcBef>
              <a:spcAft>
                <a:spcPts val="0"/>
              </a:spcAft>
              <a:buClr>
                <a:schemeClr val="accent1"/>
              </a:buClr>
              <a:buSzPts val="450"/>
              <a:buFont typeface="Noto Sans Symbols"/>
              <a:buNone/>
            </a:pPr>
            <a:r>
              <a:t/>
            </a:r>
            <a:endParaRPr b="0" i="0" sz="1800" u="none" cap="none" strike="noStrike">
              <a:solidFill>
                <a:schemeClr val="dk1"/>
              </a:solidFill>
              <a:latin typeface="Comic Sans MS"/>
              <a:ea typeface="Comic Sans MS"/>
              <a:cs typeface="Comic Sans MS"/>
              <a:sym typeface="Comic Sans MS"/>
            </a:endParaRPr>
          </a:p>
        </p:txBody>
      </p:sp>
      <p:pic>
        <p:nvPicPr>
          <p:cNvPr id="281" name="Google Shape;281;p40"/>
          <p:cNvPicPr preferRelativeResize="0"/>
          <p:nvPr/>
        </p:nvPicPr>
        <p:blipFill rotWithShape="1">
          <a:blip r:embed="rId3">
            <a:alphaModFix/>
          </a:blip>
          <a:srcRect b="0" l="0" r="0" t="0"/>
          <a:stretch/>
        </p:blipFill>
        <p:spPr>
          <a:xfrm>
            <a:off x="4717226" y="2685452"/>
            <a:ext cx="4196583" cy="316924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sp>
        <p:nvSpPr>
          <p:cNvPr id="286" name="Google Shape;286;p41"/>
          <p:cNvSpPr txBox="1"/>
          <p:nvPr>
            <p:ph type="title"/>
          </p:nvPr>
        </p:nvSpPr>
        <p:spPr>
          <a:xfrm>
            <a:off x="0" y="352255"/>
            <a:ext cx="8913813" cy="914400"/>
          </a:xfrm>
          <a:prstGeom prst="rect">
            <a:avLst/>
          </a:prstGeom>
          <a:solidFill>
            <a:schemeClr val="dk2"/>
          </a:solidFill>
          <a:ln>
            <a:noFill/>
          </a:ln>
        </p:spPr>
        <p:txBody>
          <a:bodyPr anchorCtr="0" anchor="ctr" bIns="45700" lIns="1188700" spcFirstLastPara="1" rIns="274300" wrap="square" tIns="45700">
            <a:noAutofit/>
          </a:bodyPr>
          <a:lstStyle/>
          <a:p>
            <a:pPr indent="0" lvl="0" marL="0" marR="0" rtl="0" algn="ctr">
              <a:lnSpc>
                <a:spcPct val="100000"/>
              </a:lnSpc>
              <a:spcBef>
                <a:spcPts val="0"/>
              </a:spcBef>
              <a:spcAft>
                <a:spcPts val="0"/>
              </a:spcAft>
              <a:buClr>
                <a:schemeClr val="lt1"/>
              </a:buClr>
              <a:buSzPts val="625"/>
              <a:buFont typeface="Arial"/>
              <a:buNone/>
            </a:pPr>
            <a:r>
              <a:rPr lang="en-US" sz="2500">
                <a:solidFill>
                  <a:schemeClr val="lt1"/>
                </a:solidFill>
              </a:rPr>
              <a:t>A.I.G. Warm-ups</a:t>
            </a:r>
            <a:endParaRPr b="0" i="0" sz="2500" u="none" cap="none" strike="noStrike">
              <a:solidFill>
                <a:schemeClr val="lt1"/>
              </a:solidFill>
              <a:latin typeface="Arial"/>
              <a:ea typeface="Arial"/>
              <a:cs typeface="Arial"/>
              <a:sym typeface="Arial"/>
            </a:endParaRPr>
          </a:p>
        </p:txBody>
      </p:sp>
      <p:sp>
        <p:nvSpPr>
          <p:cNvPr id="287" name="Google Shape;287;p41"/>
          <p:cNvSpPr txBox="1"/>
          <p:nvPr>
            <p:ph idx="1" type="body"/>
          </p:nvPr>
        </p:nvSpPr>
        <p:spPr>
          <a:xfrm>
            <a:off x="429262" y="1266654"/>
            <a:ext cx="3566159" cy="877887"/>
          </a:xfrm>
          <a:prstGeom prst="rect">
            <a:avLst/>
          </a:prstGeom>
          <a:solidFill>
            <a:schemeClr val="accent1"/>
          </a:solidFill>
          <a:ln cap="rnd" cmpd="sng" w="9650">
            <a:solidFill>
              <a:schemeClr val="accent1"/>
            </a:solidFill>
            <a:prstDash val="solid"/>
            <a:miter lim="8000"/>
            <a:headEnd len="sm" w="sm" type="none"/>
            <a:tailEnd len="sm" w="sm" type="none"/>
          </a:ln>
        </p:spPr>
        <p:txBody>
          <a:bodyPr anchorCtr="0" anchor="ctr" bIns="45700" lIns="182875" spcFirstLastPara="1" rIns="91425" wrap="square" tIns="45700">
            <a:noAutofit/>
          </a:bodyPr>
          <a:lstStyle/>
          <a:p>
            <a:pPr indent="0" lvl="0" marL="0" marR="0" rtl="0" algn="ctr">
              <a:lnSpc>
                <a:spcPct val="100000"/>
              </a:lnSpc>
              <a:spcBef>
                <a:spcPts val="0"/>
              </a:spcBef>
              <a:spcAft>
                <a:spcPts val="0"/>
              </a:spcAft>
              <a:buClr>
                <a:schemeClr val="accent1"/>
              </a:buClr>
              <a:buSzPts val="600"/>
              <a:buFont typeface="Arial"/>
              <a:buNone/>
            </a:pPr>
            <a:r>
              <a:rPr lang="en-US" sz="2400"/>
              <a:t>Math Olympiad</a:t>
            </a:r>
            <a:endParaRPr b="0" i="0" sz="2400" u="none" cap="none" strike="noStrike">
              <a:solidFill>
                <a:srgbClr val="000000"/>
              </a:solidFill>
              <a:latin typeface="Arial"/>
              <a:ea typeface="Arial"/>
              <a:cs typeface="Arial"/>
              <a:sym typeface="Arial"/>
            </a:endParaRPr>
          </a:p>
        </p:txBody>
      </p:sp>
      <p:sp>
        <p:nvSpPr>
          <p:cNvPr id="288" name="Google Shape;288;p41"/>
          <p:cNvSpPr txBox="1"/>
          <p:nvPr>
            <p:ph idx="2" type="body"/>
          </p:nvPr>
        </p:nvSpPr>
        <p:spPr>
          <a:xfrm>
            <a:off x="429262" y="2947471"/>
            <a:ext cx="3566159" cy="32110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550"/>
              <a:buFont typeface="Noto Sans Symbols"/>
              <a:buNone/>
            </a:pPr>
            <a:r>
              <a:rPr b="0" i="0" lang="en-US" sz="2200" u="none" cap="none" strike="noStrike">
                <a:solidFill>
                  <a:schemeClr val="dk1"/>
                </a:solidFill>
                <a:latin typeface="Arial"/>
                <a:ea typeface="Arial"/>
                <a:cs typeface="Arial"/>
                <a:sym typeface="Arial"/>
              </a:rPr>
              <a:t>Weekly math warm-up from retired Math Olympiad Contest problems</a:t>
            </a:r>
            <a:endParaRPr/>
          </a:p>
          <a:p>
            <a:pPr indent="0" lvl="0" marL="0" marR="0" rtl="0" algn="l">
              <a:lnSpc>
                <a:spcPct val="100000"/>
              </a:lnSpc>
              <a:spcBef>
                <a:spcPts val="0"/>
              </a:spcBef>
              <a:spcAft>
                <a:spcPts val="0"/>
              </a:spcAft>
              <a:buClr>
                <a:schemeClr val="accent1"/>
              </a:buClr>
              <a:buSzPts val="550"/>
              <a:buFont typeface="Noto Sans Symbols"/>
              <a:buNone/>
            </a:pPr>
            <a:r>
              <a:t/>
            </a:r>
            <a:endParaRPr sz="2200">
              <a:solidFill>
                <a:schemeClr val="dk1"/>
              </a:solidFill>
            </a:endParaRPr>
          </a:p>
          <a:p>
            <a:pPr indent="0" lvl="0" marL="0" marR="0" rtl="0" algn="l">
              <a:lnSpc>
                <a:spcPct val="100000"/>
              </a:lnSpc>
              <a:spcBef>
                <a:spcPts val="0"/>
              </a:spcBef>
              <a:spcAft>
                <a:spcPts val="0"/>
              </a:spcAft>
              <a:buClr>
                <a:schemeClr val="accent1"/>
              </a:buClr>
              <a:buSzPts val="550"/>
              <a:buFont typeface="Noto Sans Symbols"/>
              <a:buNone/>
            </a:pPr>
            <a:r>
              <a:rPr b="0" i="0" lang="en-US" sz="2200" u="none" cap="none" strike="noStrike">
                <a:solidFill>
                  <a:schemeClr val="dk1"/>
                </a:solidFill>
                <a:latin typeface="Arial"/>
                <a:ea typeface="Arial"/>
                <a:cs typeface="Arial"/>
                <a:sym typeface="Arial"/>
              </a:rPr>
              <a:t>5</a:t>
            </a:r>
            <a:r>
              <a:rPr b="0" baseline="30000" i="0" lang="en-US" sz="2200" u="none" cap="none" strike="noStrike">
                <a:solidFill>
                  <a:schemeClr val="dk1"/>
                </a:solidFill>
                <a:latin typeface="Arial"/>
                <a:ea typeface="Arial"/>
                <a:cs typeface="Arial"/>
                <a:sym typeface="Arial"/>
              </a:rPr>
              <a:t>th</a:t>
            </a:r>
            <a:r>
              <a:rPr b="0" i="0" lang="en-US" sz="2200" u="none" cap="none" strike="noStrike">
                <a:solidFill>
                  <a:schemeClr val="dk1"/>
                </a:solidFill>
                <a:latin typeface="Arial"/>
                <a:ea typeface="Arial"/>
                <a:cs typeface="Arial"/>
                <a:sym typeface="Arial"/>
              </a:rPr>
              <a:t> grade students can choose to participate in Math Olympiad Contests--- starting mid-October. </a:t>
            </a:r>
            <a:endParaRPr b="0" i="0" sz="2200" u="none" cap="none" strike="noStrike">
              <a:solidFill>
                <a:schemeClr val="dk1"/>
              </a:solidFill>
              <a:latin typeface="Arial"/>
              <a:ea typeface="Arial"/>
              <a:cs typeface="Arial"/>
              <a:sym typeface="Arial"/>
            </a:endParaRPr>
          </a:p>
        </p:txBody>
      </p:sp>
      <p:sp>
        <p:nvSpPr>
          <p:cNvPr id="289" name="Google Shape;289;p41"/>
          <p:cNvSpPr txBox="1"/>
          <p:nvPr>
            <p:ph idx="3" type="body"/>
          </p:nvPr>
        </p:nvSpPr>
        <p:spPr>
          <a:xfrm>
            <a:off x="5147533" y="1266654"/>
            <a:ext cx="3566159" cy="877887"/>
          </a:xfrm>
          <a:prstGeom prst="rect">
            <a:avLst/>
          </a:prstGeom>
          <a:solidFill>
            <a:schemeClr val="accent1"/>
          </a:solidFill>
          <a:ln cap="rnd" cmpd="sng" w="9650">
            <a:solidFill>
              <a:schemeClr val="accent1"/>
            </a:solidFill>
            <a:prstDash val="solid"/>
            <a:miter lim="8000"/>
            <a:headEnd len="sm" w="sm" type="none"/>
            <a:tailEnd len="sm" w="sm" type="none"/>
          </a:ln>
        </p:spPr>
        <p:txBody>
          <a:bodyPr anchorCtr="0" anchor="ctr" bIns="45700" lIns="182875" spcFirstLastPara="1" rIns="91425" wrap="square" tIns="45700">
            <a:noAutofit/>
          </a:bodyPr>
          <a:lstStyle/>
          <a:p>
            <a:pPr indent="0" lvl="0" marL="0" marR="0" rtl="0" algn="ctr">
              <a:lnSpc>
                <a:spcPct val="100000"/>
              </a:lnSpc>
              <a:spcBef>
                <a:spcPts val="0"/>
              </a:spcBef>
              <a:spcAft>
                <a:spcPts val="0"/>
              </a:spcAft>
              <a:buClr>
                <a:schemeClr val="accent1"/>
              </a:buClr>
              <a:buSzPts val="500"/>
              <a:buFont typeface="Arial"/>
              <a:buNone/>
            </a:pPr>
            <a:r>
              <a:t/>
            </a:r>
            <a:endParaRPr b="0" i="0" sz="2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accent1"/>
              </a:buClr>
              <a:buSzPts val="500"/>
              <a:buFont typeface="Arial"/>
              <a:buNone/>
            </a:pPr>
            <a:r>
              <a:rPr b="0" i="0" lang="en-US" sz="2000" u="none" cap="none" strike="noStrike">
                <a:solidFill>
                  <a:schemeClr val="dk1"/>
                </a:solidFill>
                <a:latin typeface="Arial"/>
                <a:ea typeface="Arial"/>
                <a:cs typeface="Arial"/>
                <a:sym typeface="Arial"/>
              </a:rPr>
              <a:t>Greek &amp; Latin Word Roots</a:t>
            </a:r>
            <a:endParaRPr/>
          </a:p>
          <a:p>
            <a:pPr indent="0" lvl="0" marL="0" marR="0" rtl="0" algn="l">
              <a:lnSpc>
                <a:spcPct val="100000"/>
              </a:lnSpc>
              <a:spcBef>
                <a:spcPts val="400"/>
              </a:spcBef>
              <a:spcAft>
                <a:spcPts val="0"/>
              </a:spcAft>
              <a:buClr>
                <a:schemeClr val="accent1"/>
              </a:buClr>
              <a:buSzPts val="500"/>
              <a:buFont typeface="Arial"/>
              <a:buNone/>
            </a:pPr>
            <a:r>
              <a:t/>
            </a:r>
            <a:endParaRPr b="0" i="0" sz="2000" u="none" cap="none" strike="noStrike">
              <a:solidFill>
                <a:schemeClr val="lt1"/>
              </a:solidFill>
              <a:latin typeface="Arial"/>
              <a:ea typeface="Arial"/>
              <a:cs typeface="Arial"/>
              <a:sym typeface="Arial"/>
            </a:endParaRPr>
          </a:p>
        </p:txBody>
      </p:sp>
      <p:sp>
        <p:nvSpPr>
          <p:cNvPr id="290" name="Google Shape;290;p41"/>
          <p:cNvSpPr txBox="1"/>
          <p:nvPr>
            <p:ph idx="4" type="body"/>
          </p:nvPr>
        </p:nvSpPr>
        <p:spPr>
          <a:xfrm>
            <a:off x="5147533" y="2947470"/>
            <a:ext cx="3566159" cy="3211045"/>
          </a:xfrm>
          <a:prstGeom prst="rect">
            <a:avLst/>
          </a:prstGeom>
          <a:noFill/>
          <a:ln>
            <a:noFill/>
          </a:ln>
        </p:spPr>
        <p:txBody>
          <a:bodyPr anchorCtr="0" anchor="t" bIns="45700" lIns="91425" spcFirstLastPara="1" rIns="91425" wrap="square" tIns="45700">
            <a:noAutofit/>
          </a:bodyPr>
          <a:lstStyle/>
          <a:p>
            <a:pPr indent="-161925" lvl="0" marL="365125" marR="0" rtl="0" algn="l">
              <a:lnSpc>
                <a:spcPct val="100000"/>
              </a:lnSpc>
              <a:spcBef>
                <a:spcPts val="0"/>
              </a:spcBef>
              <a:spcAft>
                <a:spcPts val="0"/>
              </a:spcAft>
              <a:buClr>
                <a:schemeClr val="accent1"/>
              </a:buClr>
              <a:buSzPts val="600"/>
              <a:buFont typeface="Arial"/>
              <a:buNone/>
            </a:pPr>
            <a:r>
              <a:rPr b="0" i="0" lang="en-US" sz="2400" u="none" cap="none" strike="noStrike">
                <a:solidFill>
                  <a:schemeClr val="dk1"/>
                </a:solidFill>
                <a:latin typeface="Arial"/>
                <a:ea typeface="Arial"/>
                <a:cs typeface="Arial"/>
                <a:sym typeface="Arial"/>
              </a:rPr>
              <a:t>Weekly word root to expand vocabulary building through 3 years.</a:t>
            </a:r>
            <a:endParaRPr/>
          </a:p>
          <a:p>
            <a:pPr indent="-161925" lvl="0" marL="365125" marR="0" rtl="0" algn="l">
              <a:lnSpc>
                <a:spcPct val="100000"/>
              </a:lnSpc>
              <a:spcBef>
                <a:spcPts val="0"/>
              </a:spcBef>
              <a:spcAft>
                <a:spcPts val="0"/>
              </a:spcAft>
              <a:buClr>
                <a:schemeClr val="accent1"/>
              </a:buClr>
              <a:buSzPts val="600"/>
              <a:buFont typeface="Arial"/>
              <a:buNone/>
            </a:pPr>
            <a:r>
              <a:t/>
            </a:r>
            <a:endParaRPr sz="2400">
              <a:solidFill>
                <a:schemeClr val="dk1"/>
              </a:solidFill>
            </a:endParaRPr>
          </a:p>
          <a:p>
            <a:pPr indent="-161925" lvl="0" marL="365125" marR="0" rtl="0" algn="l">
              <a:lnSpc>
                <a:spcPct val="100000"/>
              </a:lnSpc>
              <a:spcBef>
                <a:spcPts val="0"/>
              </a:spcBef>
              <a:spcAft>
                <a:spcPts val="0"/>
              </a:spcAft>
              <a:buClr>
                <a:schemeClr val="accent1"/>
              </a:buClr>
              <a:buSzPts val="600"/>
              <a:buFont typeface="Arial"/>
              <a:buNone/>
            </a:pPr>
            <a:r>
              <a:rPr b="0" i="0" lang="en-US" sz="2400" u="none" cap="none" strike="noStrike">
                <a:solidFill>
                  <a:schemeClr val="dk1"/>
                </a:solidFill>
                <a:latin typeface="Arial"/>
                <a:ea typeface="Arial"/>
                <a:cs typeface="Arial"/>
                <a:sym typeface="Arial"/>
              </a:rPr>
              <a:t>“Hot Seat” game to review words and word roots</a:t>
            </a:r>
            <a:endParaRPr b="0" i="0" sz="2400" u="none" cap="none" strike="noStrike">
              <a:solidFill>
                <a:schemeClr val="dk1"/>
              </a:solidFill>
              <a:latin typeface="Arial"/>
              <a:ea typeface="Arial"/>
              <a:cs typeface="Arial"/>
              <a:sym typeface="Arial"/>
            </a:endParaRPr>
          </a:p>
          <a:p>
            <a:pPr indent="-161925" lvl="0" marL="365125" marR="0" rtl="0" algn="l">
              <a:lnSpc>
                <a:spcPct val="100000"/>
              </a:lnSpc>
              <a:spcBef>
                <a:spcPts val="0"/>
              </a:spcBef>
              <a:spcAft>
                <a:spcPts val="0"/>
              </a:spcAft>
              <a:buClr>
                <a:schemeClr val="accent1"/>
              </a:buClr>
              <a:buSzPts val="600"/>
              <a:buFont typeface="Arial"/>
              <a:buNone/>
            </a:pPr>
            <a:r>
              <a:rPr b="0" i="0" lang="en-US" sz="2400" u="none" cap="none" strike="noStrik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accent1"/>
              </a:buClr>
              <a:buSzPts val="600"/>
              <a:buFont typeface="Noto Sans Symbols"/>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accent1"/>
              </a:buClr>
              <a:buSzPts val="600"/>
              <a:buFont typeface="Noto Sans Symbols"/>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accent1"/>
              </a:buClr>
              <a:buSzPts val="600"/>
              <a:buFont typeface="Noto Sans Symbols"/>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42"/>
          <p:cNvSpPr txBox="1"/>
          <p:nvPr>
            <p:ph type="title"/>
          </p:nvPr>
        </p:nvSpPr>
        <p:spPr>
          <a:xfrm>
            <a:off x="0" y="352255"/>
            <a:ext cx="8913813" cy="914400"/>
          </a:xfrm>
          <a:prstGeom prst="rect">
            <a:avLst/>
          </a:prstGeom>
          <a:solidFill>
            <a:schemeClr val="dk2"/>
          </a:solidFill>
          <a:ln>
            <a:noFill/>
          </a:ln>
        </p:spPr>
        <p:txBody>
          <a:bodyPr anchorCtr="0" anchor="ctr" bIns="45700" lIns="1188700" spcFirstLastPara="1" rIns="274300" wrap="square" tIns="45700">
            <a:noAutofit/>
          </a:bodyPr>
          <a:lstStyle/>
          <a:p>
            <a:pPr indent="0" lvl="0" marL="0" marR="0" rtl="0" algn="ctr">
              <a:lnSpc>
                <a:spcPct val="100000"/>
              </a:lnSpc>
              <a:spcBef>
                <a:spcPts val="0"/>
              </a:spcBef>
              <a:spcAft>
                <a:spcPts val="0"/>
              </a:spcAft>
              <a:buClr>
                <a:schemeClr val="lt1"/>
              </a:buClr>
              <a:buSzPts val="625"/>
              <a:buFont typeface="Arial"/>
              <a:buNone/>
            </a:pPr>
            <a:r>
              <a:rPr lang="en-US" sz="2500">
                <a:solidFill>
                  <a:schemeClr val="lt1"/>
                </a:solidFill>
              </a:rPr>
              <a:t>A.I.G. Units</a:t>
            </a:r>
            <a:endParaRPr b="0" i="0" sz="2500" u="none" cap="none" strike="noStrike">
              <a:solidFill>
                <a:schemeClr val="lt1"/>
              </a:solidFill>
              <a:latin typeface="Arial"/>
              <a:ea typeface="Arial"/>
              <a:cs typeface="Arial"/>
              <a:sym typeface="Arial"/>
            </a:endParaRPr>
          </a:p>
        </p:txBody>
      </p:sp>
      <p:sp>
        <p:nvSpPr>
          <p:cNvPr id="296" name="Google Shape;296;p42"/>
          <p:cNvSpPr txBox="1"/>
          <p:nvPr>
            <p:ph idx="1" type="body"/>
          </p:nvPr>
        </p:nvSpPr>
        <p:spPr>
          <a:xfrm>
            <a:off x="429262" y="1266654"/>
            <a:ext cx="3566159" cy="877887"/>
          </a:xfrm>
          <a:prstGeom prst="rect">
            <a:avLst/>
          </a:prstGeom>
          <a:solidFill>
            <a:schemeClr val="accent1"/>
          </a:solidFill>
          <a:ln cap="rnd" cmpd="sng" w="9650">
            <a:solidFill>
              <a:schemeClr val="accent1"/>
            </a:solidFill>
            <a:prstDash val="solid"/>
            <a:miter lim="8000"/>
            <a:headEnd len="sm" w="sm" type="none"/>
            <a:tailEnd len="sm" w="sm" type="none"/>
          </a:ln>
        </p:spPr>
        <p:txBody>
          <a:bodyPr anchorCtr="0" anchor="ctr" bIns="45700" lIns="182875" spcFirstLastPara="1" rIns="91425" wrap="square" tIns="45700">
            <a:noAutofit/>
          </a:bodyPr>
          <a:lstStyle/>
          <a:p>
            <a:pPr indent="0" lvl="0" marL="0" marR="0" rtl="0" algn="ctr">
              <a:lnSpc>
                <a:spcPct val="100000"/>
              </a:lnSpc>
              <a:spcBef>
                <a:spcPts val="0"/>
              </a:spcBef>
              <a:spcAft>
                <a:spcPts val="0"/>
              </a:spcAft>
              <a:buClr>
                <a:schemeClr val="accent1"/>
              </a:buClr>
              <a:buSzPts val="600"/>
              <a:buFont typeface="Arial"/>
              <a:buNone/>
            </a:pPr>
            <a:r>
              <a:rPr b="0" i="0" lang="en-US" sz="2400" u="none" cap="none" strike="noStrike">
                <a:solidFill>
                  <a:srgbClr val="000000"/>
                </a:solidFill>
                <a:latin typeface="Arial"/>
                <a:ea typeface="Arial"/>
                <a:cs typeface="Arial"/>
                <a:sym typeface="Arial"/>
              </a:rPr>
              <a:t>4</a:t>
            </a:r>
            <a:r>
              <a:rPr b="0" baseline="30000" i="0" lang="en-US" sz="2400" u="none" cap="none" strike="noStrike">
                <a:solidFill>
                  <a:srgbClr val="000000"/>
                </a:solidFill>
                <a:latin typeface="Arial"/>
                <a:ea typeface="Arial"/>
                <a:cs typeface="Arial"/>
                <a:sym typeface="Arial"/>
              </a:rPr>
              <a:t>th</a:t>
            </a:r>
            <a:r>
              <a:rPr b="0" i="0" lang="en-US" sz="2400" u="none" cap="none" strike="noStrike">
                <a:solidFill>
                  <a:srgbClr val="000000"/>
                </a:solidFill>
                <a:latin typeface="Arial"/>
                <a:ea typeface="Arial"/>
                <a:cs typeface="Arial"/>
                <a:sym typeface="Arial"/>
              </a:rPr>
              <a:t> grade</a:t>
            </a:r>
            <a:endParaRPr/>
          </a:p>
        </p:txBody>
      </p:sp>
      <p:sp>
        <p:nvSpPr>
          <p:cNvPr id="297" name="Google Shape;297;p42"/>
          <p:cNvSpPr txBox="1"/>
          <p:nvPr>
            <p:ph idx="2" type="body"/>
          </p:nvPr>
        </p:nvSpPr>
        <p:spPr>
          <a:xfrm>
            <a:off x="429262" y="2294328"/>
            <a:ext cx="3566159" cy="400487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550"/>
              <a:buFont typeface="Noto Sans Symbols"/>
              <a:buNone/>
            </a:pPr>
            <a:r>
              <a:rPr b="0" i="0" lang="en-US" sz="2200" u="none" cap="none" strike="noStrike">
                <a:solidFill>
                  <a:schemeClr val="dk1"/>
                </a:solidFill>
                <a:latin typeface="Arial"/>
                <a:ea typeface="Arial"/>
                <a:cs typeface="Arial"/>
                <a:sym typeface="Arial"/>
              </a:rPr>
              <a:t>*nAvIGate-  Neuroplasticity, Multiple Intelligences, Growth Mindset</a:t>
            </a:r>
            <a:endParaRPr/>
          </a:p>
          <a:p>
            <a:pPr indent="0" lvl="0" marL="0" marR="0" rtl="0" algn="l">
              <a:lnSpc>
                <a:spcPct val="100000"/>
              </a:lnSpc>
              <a:spcBef>
                <a:spcPts val="0"/>
              </a:spcBef>
              <a:spcAft>
                <a:spcPts val="0"/>
              </a:spcAft>
              <a:buClr>
                <a:schemeClr val="accent1"/>
              </a:buClr>
              <a:buSzPts val="550"/>
              <a:buFont typeface="Noto Sans Symbols"/>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accent1"/>
              </a:buClr>
              <a:buSzPts val="550"/>
              <a:buFont typeface="Noto Sans Symbols"/>
              <a:buNone/>
            </a:pPr>
            <a:r>
              <a:rPr b="0" i="0" lang="en-US" sz="2200" u="none" cap="none" strike="noStrike">
                <a:solidFill>
                  <a:schemeClr val="dk1"/>
                </a:solidFill>
                <a:latin typeface="Arial"/>
                <a:ea typeface="Arial"/>
                <a:cs typeface="Arial"/>
                <a:sym typeface="Arial"/>
              </a:rPr>
              <a:t>*Architecture: 7 Wonders of Ancient World, 7 Wonders of New World, 7 Wonders of NC PBL--- 3D printing landmarks</a:t>
            </a:r>
            <a:endParaRPr/>
          </a:p>
          <a:p>
            <a:pPr indent="0" lvl="0" marL="0" marR="0" rtl="0" algn="l">
              <a:lnSpc>
                <a:spcPct val="100000"/>
              </a:lnSpc>
              <a:spcBef>
                <a:spcPts val="0"/>
              </a:spcBef>
              <a:spcAft>
                <a:spcPts val="0"/>
              </a:spcAft>
              <a:buClr>
                <a:schemeClr val="accent1"/>
              </a:buClr>
              <a:buSzPts val="550"/>
              <a:buFont typeface="Noto Sans Symbols"/>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accent1"/>
              </a:buClr>
              <a:buSzPts val="550"/>
              <a:buFont typeface="Noto Sans Symbols"/>
              <a:buNone/>
            </a:pPr>
            <a:r>
              <a:rPr lang="en-US" sz="2200">
                <a:solidFill>
                  <a:schemeClr val="dk1"/>
                </a:solidFill>
              </a:rPr>
              <a:t>*Robotics- Level 2 sensors</a:t>
            </a:r>
            <a:endParaRPr b="0" i="0" sz="2200" u="none" cap="none" strike="noStrike">
              <a:solidFill>
                <a:schemeClr val="dk1"/>
              </a:solidFill>
              <a:latin typeface="Arial"/>
              <a:ea typeface="Arial"/>
              <a:cs typeface="Arial"/>
              <a:sym typeface="Arial"/>
            </a:endParaRPr>
          </a:p>
        </p:txBody>
      </p:sp>
      <p:sp>
        <p:nvSpPr>
          <p:cNvPr id="298" name="Google Shape;298;p42"/>
          <p:cNvSpPr txBox="1"/>
          <p:nvPr>
            <p:ph idx="3" type="body"/>
          </p:nvPr>
        </p:nvSpPr>
        <p:spPr>
          <a:xfrm>
            <a:off x="5147533" y="1266654"/>
            <a:ext cx="3566159" cy="877887"/>
          </a:xfrm>
          <a:prstGeom prst="rect">
            <a:avLst/>
          </a:prstGeom>
          <a:solidFill>
            <a:schemeClr val="accent1"/>
          </a:solidFill>
          <a:ln cap="rnd" cmpd="sng" w="9650">
            <a:solidFill>
              <a:schemeClr val="accent1"/>
            </a:solidFill>
            <a:prstDash val="solid"/>
            <a:miter lim="8000"/>
            <a:headEnd len="sm" w="sm" type="none"/>
            <a:tailEnd len="sm" w="sm" type="none"/>
          </a:ln>
        </p:spPr>
        <p:txBody>
          <a:bodyPr anchorCtr="0" anchor="ctr" bIns="45700" lIns="182875" spcFirstLastPara="1" rIns="91425" wrap="square" tIns="45700">
            <a:noAutofit/>
          </a:bodyPr>
          <a:lstStyle/>
          <a:p>
            <a:pPr indent="0" lvl="0" marL="0" marR="0" rtl="0" algn="ctr">
              <a:lnSpc>
                <a:spcPct val="100000"/>
              </a:lnSpc>
              <a:spcBef>
                <a:spcPts val="0"/>
              </a:spcBef>
              <a:spcAft>
                <a:spcPts val="0"/>
              </a:spcAft>
              <a:buClr>
                <a:schemeClr val="accent1"/>
              </a:buClr>
              <a:buSzPts val="500"/>
              <a:buFont typeface="Arial"/>
              <a:buNone/>
            </a:pPr>
            <a:r>
              <a:t/>
            </a:r>
            <a:endParaRPr b="0" i="0" sz="2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accent1"/>
              </a:buClr>
              <a:buSzPts val="500"/>
              <a:buFont typeface="Arial"/>
              <a:buNone/>
            </a:pPr>
            <a:r>
              <a:rPr b="0" i="0" lang="en-US" sz="2000" u="none" cap="none" strike="noStrike">
                <a:solidFill>
                  <a:schemeClr val="dk1"/>
                </a:solidFill>
                <a:latin typeface="Arial"/>
                <a:ea typeface="Arial"/>
                <a:cs typeface="Arial"/>
                <a:sym typeface="Arial"/>
              </a:rPr>
              <a:t>5</a:t>
            </a:r>
            <a:r>
              <a:rPr b="0" baseline="30000" i="0" lang="en-US" sz="2000" u="none" cap="none" strike="noStrike">
                <a:solidFill>
                  <a:schemeClr val="dk1"/>
                </a:solidFill>
                <a:latin typeface="Arial"/>
                <a:ea typeface="Arial"/>
                <a:cs typeface="Arial"/>
                <a:sym typeface="Arial"/>
              </a:rPr>
              <a:t>th</a:t>
            </a:r>
            <a:r>
              <a:rPr b="0" i="0" lang="en-US" sz="2000" u="none" cap="none" strike="noStrike">
                <a:solidFill>
                  <a:schemeClr val="dk1"/>
                </a:solidFill>
                <a:latin typeface="Arial"/>
                <a:ea typeface="Arial"/>
                <a:cs typeface="Arial"/>
                <a:sym typeface="Arial"/>
              </a:rPr>
              <a:t> grade</a:t>
            </a:r>
            <a:endParaRPr/>
          </a:p>
          <a:p>
            <a:pPr indent="0" lvl="0" marL="0" marR="0" rtl="0" algn="l">
              <a:lnSpc>
                <a:spcPct val="100000"/>
              </a:lnSpc>
              <a:spcBef>
                <a:spcPts val="400"/>
              </a:spcBef>
              <a:spcAft>
                <a:spcPts val="0"/>
              </a:spcAft>
              <a:buClr>
                <a:schemeClr val="accent1"/>
              </a:buClr>
              <a:buSzPts val="500"/>
              <a:buFont typeface="Arial"/>
              <a:buNone/>
            </a:pPr>
            <a:r>
              <a:t/>
            </a:r>
            <a:endParaRPr b="0" i="0" sz="2000" u="none" cap="none" strike="noStrike">
              <a:solidFill>
                <a:schemeClr val="lt1"/>
              </a:solidFill>
              <a:latin typeface="Arial"/>
              <a:ea typeface="Arial"/>
              <a:cs typeface="Arial"/>
              <a:sym typeface="Arial"/>
            </a:endParaRPr>
          </a:p>
        </p:txBody>
      </p:sp>
      <p:sp>
        <p:nvSpPr>
          <p:cNvPr id="299" name="Google Shape;299;p42"/>
          <p:cNvSpPr txBox="1"/>
          <p:nvPr>
            <p:ph idx="4" type="body"/>
          </p:nvPr>
        </p:nvSpPr>
        <p:spPr>
          <a:xfrm>
            <a:off x="5147533" y="2487228"/>
            <a:ext cx="3566159" cy="3211045"/>
          </a:xfrm>
          <a:prstGeom prst="rect">
            <a:avLst/>
          </a:prstGeom>
          <a:noFill/>
          <a:ln>
            <a:noFill/>
          </a:ln>
        </p:spPr>
        <p:txBody>
          <a:bodyPr anchorCtr="0" anchor="t" bIns="45700" lIns="91425" spcFirstLastPara="1" rIns="91425" wrap="square" tIns="45700">
            <a:noAutofit/>
          </a:bodyPr>
          <a:lstStyle/>
          <a:p>
            <a:pPr indent="-161925" lvl="0" marL="365125" marR="0" rtl="0" algn="ctr">
              <a:lnSpc>
                <a:spcPct val="100000"/>
              </a:lnSpc>
              <a:spcBef>
                <a:spcPts val="0"/>
              </a:spcBef>
              <a:spcAft>
                <a:spcPts val="0"/>
              </a:spcAft>
              <a:buClr>
                <a:schemeClr val="accent1"/>
              </a:buClr>
              <a:buSzPts val="550"/>
              <a:buFont typeface="Arial"/>
              <a:buNone/>
            </a:pPr>
            <a:r>
              <a:rPr b="0" i="0" lang="en-US" sz="2200" u="none" cap="none" strike="noStrike">
                <a:solidFill>
                  <a:schemeClr val="dk1"/>
                </a:solidFill>
                <a:latin typeface="Arial"/>
                <a:ea typeface="Arial"/>
                <a:cs typeface="Arial"/>
                <a:sym typeface="Arial"/>
              </a:rPr>
              <a:t>*nAvIGAte- research famous individual to create a Pecha Kucha presentation</a:t>
            </a:r>
            <a:endParaRPr/>
          </a:p>
          <a:p>
            <a:pPr indent="-161925" lvl="0" marL="365125" marR="0" rtl="0" algn="ctr">
              <a:lnSpc>
                <a:spcPct val="100000"/>
              </a:lnSpc>
              <a:spcBef>
                <a:spcPts val="0"/>
              </a:spcBef>
              <a:spcAft>
                <a:spcPts val="0"/>
              </a:spcAft>
              <a:buClr>
                <a:schemeClr val="accent1"/>
              </a:buClr>
              <a:buSzPts val="550"/>
              <a:buFont typeface="Arial"/>
              <a:buNone/>
            </a:pPr>
            <a:r>
              <a:t/>
            </a:r>
            <a:endParaRPr b="0" i="0" sz="2200" u="none" cap="none" strike="noStrike">
              <a:solidFill>
                <a:schemeClr val="dk1"/>
              </a:solidFill>
              <a:latin typeface="Arial"/>
              <a:ea typeface="Arial"/>
              <a:cs typeface="Arial"/>
              <a:sym typeface="Arial"/>
            </a:endParaRPr>
          </a:p>
          <a:p>
            <a:pPr indent="-161925" lvl="0" marL="365125" marR="0" rtl="0" algn="ctr">
              <a:lnSpc>
                <a:spcPct val="100000"/>
              </a:lnSpc>
              <a:spcBef>
                <a:spcPts val="0"/>
              </a:spcBef>
              <a:spcAft>
                <a:spcPts val="0"/>
              </a:spcAft>
              <a:buClr>
                <a:schemeClr val="accent1"/>
              </a:buClr>
              <a:buSzPts val="550"/>
              <a:buFont typeface="Arial"/>
              <a:buNone/>
            </a:pPr>
            <a:r>
              <a:rPr lang="en-US" sz="2200">
                <a:solidFill>
                  <a:schemeClr val="dk1"/>
                </a:solidFill>
              </a:rPr>
              <a:t>*Robotics- NASA space challenge</a:t>
            </a:r>
            <a:endParaRPr/>
          </a:p>
          <a:p>
            <a:pPr indent="-161925" lvl="0" marL="365125" marR="0" rtl="0" algn="ctr">
              <a:lnSpc>
                <a:spcPct val="100000"/>
              </a:lnSpc>
              <a:spcBef>
                <a:spcPts val="0"/>
              </a:spcBef>
              <a:spcAft>
                <a:spcPts val="0"/>
              </a:spcAft>
              <a:buClr>
                <a:schemeClr val="accent1"/>
              </a:buClr>
              <a:buSzPts val="550"/>
              <a:buFont typeface="Arial"/>
              <a:buNone/>
            </a:pPr>
            <a:r>
              <a:t/>
            </a:r>
            <a:endParaRPr sz="2200">
              <a:solidFill>
                <a:schemeClr val="dk1"/>
              </a:solidFill>
            </a:endParaRPr>
          </a:p>
          <a:p>
            <a:pPr indent="-161925" lvl="0" marL="365125" marR="0" rtl="0" algn="ctr">
              <a:lnSpc>
                <a:spcPct val="100000"/>
              </a:lnSpc>
              <a:spcBef>
                <a:spcPts val="0"/>
              </a:spcBef>
              <a:spcAft>
                <a:spcPts val="0"/>
              </a:spcAft>
              <a:buClr>
                <a:schemeClr val="accent1"/>
              </a:buClr>
              <a:buSzPts val="550"/>
              <a:buFont typeface="Arial"/>
              <a:buNone/>
            </a:pPr>
            <a:r>
              <a:rPr lang="en-US" sz="2200">
                <a:solidFill>
                  <a:schemeClr val="dk1"/>
                </a:solidFill>
              </a:rPr>
              <a:t>*Hummingbird Robotics</a:t>
            </a:r>
            <a:endParaRPr/>
          </a:p>
          <a:p>
            <a:pPr indent="-161925" lvl="0" marL="365125" marR="0" rtl="0" algn="ctr">
              <a:lnSpc>
                <a:spcPct val="100000"/>
              </a:lnSpc>
              <a:spcBef>
                <a:spcPts val="0"/>
              </a:spcBef>
              <a:spcAft>
                <a:spcPts val="0"/>
              </a:spcAft>
              <a:buClr>
                <a:schemeClr val="accent1"/>
              </a:buClr>
              <a:buSzPts val="550"/>
              <a:buFont typeface="Arial"/>
              <a:buNone/>
            </a:pPr>
            <a:r>
              <a:t/>
            </a:r>
            <a:endParaRPr sz="2200">
              <a:solidFill>
                <a:schemeClr val="dk1"/>
              </a:solidFill>
            </a:endParaRPr>
          </a:p>
          <a:p>
            <a:pPr indent="-161925" lvl="0" marL="365125" marR="0" rtl="0" algn="ctr">
              <a:lnSpc>
                <a:spcPct val="100000"/>
              </a:lnSpc>
              <a:spcBef>
                <a:spcPts val="0"/>
              </a:spcBef>
              <a:spcAft>
                <a:spcPts val="0"/>
              </a:spcAft>
              <a:buClr>
                <a:schemeClr val="accent1"/>
              </a:buClr>
              <a:buSzPts val="550"/>
              <a:buFont typeface="Arial"/>
              <a:buNone/>
            </a:pPr>
            <a:r>
              <a:rPr b="0" i="0" lang="en-US" sz="2200" u="none" cap="none" strike="noStrike">
                <a:solidFill>
                  <a:schemeClr val="dk1"/>
                </a:solidFill>
                <a:latin typeface="Arial"/>
                <a:ea typeface="Arial"/>
                <a:cs typeface="Arial"/>
                <a:sym typeface="Arial"/>
              </a:rPr>
              <a:t>*Rocketry &amp; Newton’s Laws</a:t>
            </a:r>
            <a:endParaRPr/>
          </a:p>
          <a:p>
            <a:pPr indent="-161925" lvl="0" marL="365125" marR="0" rtl="0" algn="ctr">
              <a:lnSpc>
                <a:spcPct val="100000"/>
              </a:lnSpc>
              <a:spcBef>
                <a:spcPts val="0"/>
              </a:spcBef>
              <a:spcAft>
                <a:spcPts val="0"/>
              </a:spcAft>
              <a:buClr>
                <a:schemeClr val="accent1"/>
              </a:buClr>
              <a:buSzPts val="550"/>
              <a:buFont typeface="Arial"/>
              <a:buNone/>
            </a:pPr>
            <a:r>
              <a:t/>
            </a:r>
            <a:endParaRPr b="0" i="0" sz="2200" u="none" cap="none" strike="noStrike">
              <a:solidFill>
                <a:schemeClr val="dk1"/>
              </a:solidFill>
              <a:latin typeface="Arial"/>
              <a:ea typeface="Arial"/>
              <a:cs typeface="Arial"/>
              <a:sym typeface="Arial"/>
            </a:endParaRPr>
          </a:p>
          <a:p>
            <a:pPr indent="-161925" lvl="0" marL="365125" marR="0" rtl="0" algn="l">
              <a:lnSpc>
                <a:spcPct val="100000"/>
              </a:lnSpc>
              <a:spcBef>
                <a:spcPts val="0"/>
              </a:spcBef>
              <a:spcAft>
                <a:spcPts val="0"/>
              </a:spcAft>
              <a:buClr>
                <a:schemeClr val="accent1"/>
              </a:buClr>
              <a:buSzPts val="550"/>
              <a:buFont typeface="Arial"/>
              <a:buNone/>
            </a:pPr>
            <a:r>
              <a:rPr b="0" i="0" lang="en-US" sz="2200" u="none" cap="none" strike="noStrik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accent1"/>
              </a:buClr>
              <a:buSzPts val="600"/>
              <a:buFont typeface="Noto Sans Symbols"/>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accent1"/>
              </a:buClr>
              <a:buSzPts val="600"/>
              <a:buFont typeface="Noto Sans Symbols"/>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accent1"/>
              </a:buClr>
              <a:buSzPts val="600"/>
              <a:buFont typeface="Noto Sans Symbols"/>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pic>
        <p:nvPicPr>
          <p:cNvPr id="304" name="Google Shape;304;p43"/>
          <p:cNvPicPr preferRelativeResize="0"/>
          <p:nvPr/>
        </p:nvPicPr>
        <p:blipFill rotWithShape="1">
          <a:blip r:embed="rId3">
            <a:alphaModFix/>
          </a:blip>
          <a:srcRect b="0" l="0" r="0" t="0"/>
          <a:stretch/>
        </p:blipFill>
        <p:spPr>
          <a:xfrm>
            <a:off x="474977" y="259752"/>
            <a:ext cx="8194049" cy="60860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pic>
        <p:nvPicPr>
          <p:cNvPr id="309" name="Google Shape;309;p44"/>
          <p:cNvPicPr preferRelativeResize="0"/>
          <p:nvPr/>
        </p:nvPicPr>
        <p:blipFill rotWithShape="1">
          <a:blip r:embed="rId3">
            <a:alphaModFix/>
          </a:blip>
          <a:srcRect b="0" l="0" r="0" t="0"/>
          <a:stretch/>
        </p:blipFill>
        <p:spPr>
          <a:xfrm>
            <a:off x="296023" y="572575"/>
            <a:ext cx="8551948" cy="546017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pic>
        <p:nvPicPr>
          <p:cNvPr id="314" name="Google Shape;314;p45"/>
          <p:cNvPicPr preferRelativeResize="0"/>
          <p:nvPr/>
        </p:nvPicPr>
        <p:blipFill rotWithShape="1">
          <a:blip r:embed="rId3">
            <a:alphaModFix/>
          </a:blip>
          <a:srcRect b="0" l="0" r="0" t="0"/>
          <a:stretch/>
        </p:blipFill>
        <p:spPr>
          <a:xfrm>
            <a:off x="650125" y="320498"/>
            <a:ext cx="8001249" cy="618179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pic>
        <p:nvPicPr>
          <p:cNvPr id="319" name="Google Shape;319;p46"/>
          <p:cNvPicPr preferRelativeResize="0"/>
          <p:nvPr/>
        </p:nvPicPr>
        <p:blipFill rotWithShape="1">
          <a:blip r:embed="rId3">
            <a:alphaModFix/>
          </a:blip>
          <a:srcRect b="0" l="0" r="0" t="0"/>
          <a:stretch/>
        </p:blipFill>
        <p:spPr>
          <a:xfrm>
            <a:off x="708075" y="345150"/>
            <a:ext cx="7943399" cy="616769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pic>
        <p:nvPicPr>
          <p:cNvPr id="324" name="Google Shape;324;p47"/>
          <p:cNvPicPr preferRelativeResize="0"/>
          <p:nvPr/>
        </p:nvPicPr>
        <p:blipFill rotWithShape="1">
          <a:blip r:embed="rId3">
            <a:alphaModFix/>
          </a:blip>
          <a:srcRect b="0" l="0" r="0" t="0"/>
          <a:stretch/>
        </p:blipFill>
        <p:spPr>
          <a:xfrm>
            <a:off x="685199" y="473499"/>
            <a:ext cx="7951324" cy="57817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pic>
        <p:nvPicPr>
          <p:cNvPr id="329" name="Google Shape;329;p48"/>
          <p:cNvPicPr preferRelativeResize="0"/>
          <p:nvPr/>
        </p:nvPicPr>
        <p:blipFill rotWithShape="1">
          <a:blip r:embed="rId3">
            <a:alphaModFix/>
          </a:blip>
          <a:srcRect b="0" l="0" r="0" t="0"/>
          <a:stretch/>
        </p:blipFill>
        <p:spPr>
          <a:xfrm>
            <a:off x="576850" y="401000"/>
            <a:ext cx="7846248" cy="623459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49"/>
          <p:cNvSpPr txBox="1"/>
          <p:nvPr>
            <p:ph type="title"/>
          </p:nvPr>
        </p:nvSpPr>
        <p:spPr>
          <a:xfrm>
            <a:off x="0" y="666656"/>
            <a:ext cx="8913813" cy="914400"/>
          </a:xfrm>
          <a:prstGeom prst="rect">
            <a:avLst/>
          </a:prstGeom>
          <a:solidFill>
            <a:schemeClr val="dk2"/>
          </a:solidFill>
          <a:ln>
            <a:noFill/>
          </a:ln>
        </p:spPr>
        <p:txBody>
          <a:bodyPr anchorCtr="0" anchor="ctr" bIns="45700" lIns="1188700" spcFirstLastPara="1" rIns="274300" wrap="square" tIns="45700">
            <a:noAutofit/>
          </a:bodyPr>
          <a:lstStyle/>
          <a:p>
            <a:pPr indent="0" lvl="0" marL="0" marR="0" rtl="0" algn="l">
              <a:lnSpc>
                <a:spcPct val="100000"/>
              </a:lnSpc>
              <a:spcBef>
                <a:spcPts val="0"/>
              </a:spcBef>
              <a:spcAft>
                <a:spcPts val="0"/>
              </a:spcAft>
              <a:buClr>
                <a:schemeClr val="lt1"/>
              </a:buClr>
              <a:buSzPts val="900"/>
              <a:buFont typeface="Questrial"/>
              <a:buNone/>
            </a:pPr>
            <a:r>
              <a:rPr b="0" i="0" lang="en-US" sz="3600" u="none" cap="none" strike="noStrike">
                <a:solidFill>
                  <a:schemeClr val="lt1"/>
                </a:solidFill>
                <a:latin typeface="Questrial"/>
                <a:ea typeface="Questrial"/>
                <a:cs typeface="Questrial"/>
                <a:sym typeface="Questrial"/>
              </a:rPr>
              <a:t>AIG Program Best Practices</a:t>
            </a:r>
            <a:endParaRPr/>
          </a:p>
        </p:txBody>
      </p:sp>
      <p:sp>
        <p:nvSpPr>
          <p:cNvPr id="335" name="Google Shape;335;p49"/>
          <p:cNvSpPr txBox="1"/>
          <p:nvPr>
            <p:ph idx="1" type="body"/>
          </p:nvPr>
        </p:nvSpPr>
        <p:spPr>
          <a:xfrm>
            <a:off x="808954" y="1693581"/>
            <a:ext cx="7610476" cy="3670766"/>
          </a:xfrm>
          <a:prstGeom prst="rect">
            <a:avLst/>
          </a:prstGeom>
          <a:noFill/>
          <a:ln>
            <a:noFill/>
          </a:ln>
        </p:spPr>
        <p:txBody>
          <a:bodyPr anchorCtr="0" anchor="t" bIns="45700" lIns="91425" spcFirstLastPara="1" rIns="91425" wrap="square" tIns="45700">
            <a:noAutofit/>
          </a:bodyPr>
          <a:lstStyle/>
          <a:p>
            <a:pPr indent="0" lvl="0" marL="101600" marR="0" rtl="0" algn="l">
              <a:lnSpc>
                <a:spcPct val="100000"/>
              </a:lnSpc>
              <a:spcBef>
                <a:spcPts val="0"/>
              </a:spcBef>
              <a:spcAft>
                <a:spcPts val="0"/>
              </a:spcAft>
              <a:buClr>
                <a:schemeClr val="accent1"/>
              </a:buClr>
              <a:buSzPts val="500"/>
              <a:buFont typeface="Noto Sans Symbols"/>
              <a:buNone/>
            </a:pPr>
            <a:r>
              <a:rPr b="0" i="0" lang="en-US" sz="2000" u="none" cap="none" strike="noStrike">
                <a:solidFill>
                  <a:srgbClr val="3399FF"/>
                </a:solidFill>
                <a:latin typeface="Arial"/>
                <a:ea typeface="Arial"/>
                <a:cs typeface="Arial"/>
                <a:sym typeface="Arial"/>
              </a:rPr>
              <a:t>Staggered Scheduling</a:t>
            </a:r>
            <a:endParaRPr/>
          </a:p>
          <a:p>
            <a:pPr indent="-263525" lvl="0" marL="365125" marR="0" rtl="0" algn="l">
              <a:lnSpc>
                <a:spcPct val="100000"/>
              </a:lnSpc>
              <a:spcBef>
                <a:spcPts val="400"/>
              </a:spcBef>
              <a:spcAft>
                <a:spcPts val="0"/>
              </a:spcAft>
              <a:buClr>
                <a:schemeClr val="dk1"/>
              </a:buClr>
              <a:buSzPts val="500"/>
              <a:buFont typeface="Arial"/>
              <a:buNone/>
            </a:pPr>
            <a:r>
              <a:rPr b="0" i="0" lang="en-US" sz="2000" u="none" cap="none" strike="noStrike">
                <a:solidFill>
                  <a:schemeClr val="dk1"/>
                </a:solidFill>
                <a:latin typeface="Calibri"/>
                <a:ea typeface="Calibri"/>
                <a:cs typeface="Calibri"/>
                <a:sym typeface="Calibri"/>
              </a:rPr>
              <a:t>All AIG resource classes are during the I.E. time. Teams are pulled together back to back days. </a:t>
            </a:r>
            <a:endParaRPr/>
          </a:p>
          <a:p>
            <a:pPr indent="0" lvl="0" marL="101600" marR="0" rtl="0" algn="l">
              <a:lnSpc>
                <a:spcPct val="150000"/>
              </a:lnSpc>
              <a:spcBef>
                <a:spcPts val="400"/>
              </a:spcBef>
              <a:spcAft>
                <a:spcPts val="0"/>
              </a:spcAft>
              <a:buClr>
                <a:schemeClr val="accent1"/>
              </a:buClr>
              <a:buSzPts val="500"/>
              <a:buFont typeface="Noto Sans Symbols"/>
              <a:buNone/>
            </a:pPr>
            <a:r>
              <a:rPr b="0" i="0" lang="en-US" sz="2000" u="none" cap="none" strike="noStrike">
                <a:solidFill>
                  <a:srgbClr val="3399FF"/>
                </a:solidFill>
                <a:latin typeface="Arial"/>
                <a:ea typeface="Arial"/>
                <a:cs typeface="Arial"/>
                <a:sym typeface="Arial"/>
              </a:rPr>
              <a:t>Missed Classwork</a:t>
            </a:r>
            <a:endParaRPr/>
          </a:p>
          <a:p>
            <a:pPr indent="-263525" lvl="0" marL="365125" marR="0" rtl="0" algn="l">
              <a:lnSpc>
                <a:spcPct val="100000"/>
              </a:lnSpc>
              <a:spcBef>
                <a:spcPts val="400"/>
              </a:spcBef>
              <a:spcAft>
                <a:spcPts val="0"/>
              </a:spcAft>
              <a:buClr>
                <a:schemeClr val="dk1"/>
              </a:buClr>
              <a:buSzPts val="500"/>
              <a:buFont typeface="Arial"/>
              <a:buNone/>
            </a:pPr>
            <a:r>
              <a:rPr b="0" i="0" lang="en-US" sz="2000" u="none" cap="none" strike="noStrike">
                <a:solidFill>
                  <a:schemeClr val="dk1"/>
                </a:solidFill>
                <a:latin typeface="Calibri"/>
                <a:ea typeface="Calibri"/>
                <a:cs typeface="Calibri"/>
                <a:sym typeface="Calibri"/>
              </a:rPr>
              <a:t>While many classroom teachers do not give AIG students work from time missed, if they do, we must encourage our students to make up this work. The teacher may feel the missed work is an essential concept that needs to be practiced/reviewed.</a:t>
            </a:r>
            <a:endParaRPr/>
          </a:p>
          <a:p>
            <a:pPr indent="-263525" lvl="0" marL="365125" marR="0" rtl="0" algn="l">
              <a:lnSpc>
                <a:spcPct val="100000"/>
              </a:lnSpc>
              <a:spcBef>
                <a:spcPts val="400"/>
              </a:spcBef>
              <a:spcAft>
                <a:spcPts val="0"/>
              </a:spcAft>
              <a:buClr>
                <a:schemeClr val="dk1"/>
              </a:buClr>
              <a:buSzPts val="500"/>
              <a:buFont typeface="Arial"/>
              <a:buNone/>
            </a:pPr>
            <a:r>
              <a:t/>
            </a:r>
            <a:endParaRPr b="0" i="0" sz="2000" u="none" cap="none" strike="noStrike">
              <a:solidFill>
                <a:schemeClr val="dk1"/>
              </a:solidFill>
              <a:latin typeface="Arial"/>
              <a:ea typeface="Arial"/>
              <a:cs typeface="Arial"/>
              <a:sym typeface="Arial"/>
            </a:endParaRPr>
          </a:p>
          <a:p>
            <a:pPr indent="0" lvl="0" marL="101600" marR="0" rtl="0" algn="l">
              <a:lnSpc>
                <a:spcPct val="100000"/>
              </a:lnSpc>
              <a:spcBef>
                <a:spcPts val="400"/>
              </a:spcBef>
              <a:spcAft>
                <a:spcPts val="0"/>
              </a:spcAft>
              <a:buClr>
                <a:schemeClr val="accent1"/>
              </a:buClr>
              <a:buSzPts val="500"/>
              <a:buFont typeface="Noto Sans Symbols"/>
              <a:buNone/>
            </a:pPr>
            <a:r>
              <a:rPr b="0" i="0" lang="en-US" sz="2000" u="none" cap="none" strike="noStrike">
                <a:solidFill>
                  <a:srgbClr val="3399FF"/>
                </a:solidFill>
                <a:latin typeface="Arial"/>
                <a:ea typeface="Arial"/>
                <a:cs typeface="Arial"/>
                <a:sym typeface="Arial"/>
              </a:rPr>
              <a:t>Classroom work is #1 Priority</a:t>
            </a:r>
            <a:endParaRPr/>
          </a:p>
          <a:p>
            <a:pPr indent="-263525" lvl="0" marL="365125" marR="0" rtl="0" algn="l">
              <a:lnSpc>
                <a:spcPct val="100000"/>
              </a:lnSpc>
              <a:spcBef>
                <a:spcPts val="400"/>
              </a:spcBef>
              <a:spcAft>
                <a:spcPts val="0"/>
              </a:spcAft>
              <a:buClr>
                <a:schemeClr val="dk1"/>
              </a:buClr>
              <a:buSzPts val="500"/>
              <a:buFont typeface="Arial"/>
              <a:buNone/>
            </a:pPr>
            <a:r>
              <a:rPr b="0" i="0" lang="en-US" sz="2000" u="none" cap="none" strike="noStrike">
                <a:solidFill>
                  <a:schemeClr val="dk1"/>
                </a:solidFill>
                <a:latin typeface="Calibri"/>
                <a:ea typeface="Calibri"/>
                <a:cs typeface="Calibri"/>
                <a:sym typeface="Calibri"/>
              </a:rPr>
              <a:t>Emphasize to students that their performance on regular classroom tests and assignments is critical to their continued participation in AIG Resource.  They need to show they can handle it.</a:t>
            </a:r>
            <a:endParaRPr/>
          </a:p>
          <a:p>
            <a:pPr indent="0" lvl="0" marL="0" marR="0" rtl="0" algn="l">
              <a:lnSpc>
                <a:spcPct val="100000"/>
              </a:lnSpc>
              <a:spcBef>
                <a:spcPts val="0"/>
              </a:spcBef>
              <a:spcAft>
                <a:spcPts val="0"/>
              </a:spcAft>
              <a:buClr>
                <a:schemeClr val="accent1"/>
              </a:buClr>
              <a:buSzPts val="500"/>
              <a:buFont typeface="Noto Sans Symbols"/>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Google Shape;340;p50"/>
          <p:cNvSpPr txBox="1"/>
          <p:nvPr>
            <p:ph type="title"/>
          </p:nvPr>
        </p:nvSpPr>
        <p:spPr>
          <a:xfrm>
            <a:off x="0" y="1123854"/>
            <a:ext cx="8913813" cy="914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400"/>
              <a:buNone/>
            </a:pPr>
            <a:r>
              <a:rPr lang="en-US" sz="2400">
                <a:solidFill>
                  <a:schemeClr val="lt1"/>
                </a:solidFill>
              </a:rPr>
              <a:t>AIG Differentiated Education Plan </a:t>
            </a:r>
            <a:br>
              <a:rPr lang="en-US" sz="2400">
                <a:solidFill>
                  <a:schemeClr val="lt1"/>
                </a:solidFill>
              </a:rPr>
            </a:br>
            <a:r>
              <a:rPr lang="en-US" sz="2400">
                <a:solidFill>
                  <a:schemeClr val="lt1"/>
                </a:solidFill>
              </a:rPr>
              <a:t>(D.E.P)</a:t>
            </a:r>
            <a:endParaRPr/>
          </a:p>
        </p:txBody>
      </p:sp>
      <p:sp>
        <p:nvSpPr>
          <p:cNvPr id="341" name="Google Shape;341;p50"/>
          <p:cNvSpPr txBox="1"/>
          <p:nvPr>
            <p:ph idx="1" type="body"/>
          </p:nvPr>
        </p:nvSpPr>
        <p:spPr>
          <a:xfrm>
            <a:off x="1114424" y="2595560"/>
            <a:ext cx="7610476" cy="3670766"/>
          </a:xfrm>
          <a:prstGeom prst="rect">
            <a:avLst/>
          </a:prstGeom>
          <a:noFill/>
          <a:ln>
            <a:noFill/>
          </a:ln>
        </p:spPr>
        <p:txBody>
          <a:bodyPr anchorCtr="0" anchor="t" bIns="91425" lIns="91425" spcFirstLastPara="1" rIns="91425" wrap="square" tIns="91425">
            <a:noAutofit/>
          </a:bodyPr>
          <a:lstStyle/>
          <a:p>
            <a:pPr indent="-127000" lvl="0" marL="342900" rtl="0" algn="l">
              <a:lnSpc>
                <a:spcPct val="100000"/>
              </a:lnSpc>
              <a:spcBef>
                <a:spcPts val="0"/>
              </a:spcBef>
              <a:spcAft>
                <a:spcPts val="0"/>
              </a:spcAft>
              <a:buSzPts val="1800"/>
              <a:buFont typeface="Noto Sans Symbols"/>
              <a:buChar char="⮚"/>
            </a:pPr>
            <a:r>
              <a:rPr b="1" lang="en-US" sz="1800">
                <a:solidFill>
                  <a:schemeClr val="accent5"/>
                </a:solidFill>
                <a:latin typeface="Arial Rounded"/>
                <a:ea typeface="Arial Rounded"/>
                <a:cs typeface="Arial Rounded"/>
                <a:sym typeface="Arial Rounded"/>
              </a:rPr>
              <a:t>Indicates the special options for learning IN THE REGULAR  CLASSROOM available to AIG identified students.</a:t>
            </a:r>
            <a:endParaRPr/>
          </a:p>
          <a:p>
            <a:pPr indent="-12700" lvl="0" marL="342900" rtl="0" algn="l">
              <a:lnSpc>
                <a:spcPct val="100000"/>
              </a:lnSpc>
              <a:spcBef>
                <a:spcPts val="0"/>
              </a:spcBef>
              <a:spcAft>
                <a:spcPts val="0"/>
              </a:spcAft>
              <a:buSzPts val="1800"/>
              <a:buFont typeface="Noto Sans Symbols"/>
              <a:buNone/>
            </a:pPr>
            <a:r>
              <a:t/>
            </a:r>
            <a:endParaRPr b="1" sz="1800">
              <a:solidFill>
                <a:schemeClr val="accent5"/>
              </a:solidFill>
              <a:latin typeface="Arial Rounded"/>
              <a:ea typeface="Arial Rounded"/>
              <a:cs typeface="Arial Rounded"/>
              <a:sym typeface="Arial Rounded"/>
            </a:endParaRPr>
          </a:p>
          <a:p>
            <a:pPr indent="-127000" lvl="0" marL="342900" rtl="0" algn="l">
              <a:lnSpc>
                <a:spcPct val="100000"/>
              </a:lnSpc>
              <a:spcBef>
                <a:spcPts val="0"/>
              </a:spcBef>
              <a:spcAft>
                <a:spcPts val="0"/>
              </a:spcAft>
              <a:buSzPts val="1800"/>
              <a:buFont typeface="Noto Sans Symbols"/>
              <a:buChar char="⮚"/>
            </a:pPr>
            <a:r>
              <a:rPr b="1" lang="en-US" sz="1800">
                <a:solidFill>
                  <a:schemeClr val="accent5"/>
                </a:solidFill>
                <a:latin typeface="Arial Rounded"/>
                <a:ea typeface="Arial Rounded"/>
                <a:cs typeface="Arial Rounded"/>
                <a:sym typeface="Arial Rounded"/>
              </a:rPr>
              <a:t>Your child will have a new DEP completed each school year, filled out by the new classroom teacher. This will “flag” the teacher about your child’s learning needs in certain academic areas.</a:t>
            </a:r>
            <a:endParaRPr/>
          </a:p>
          <a:p>
            <a:pPr indent="-127000" lvl="0" marL="342900" rtl="0" algn="l">
              <a:lnSpc>
                <a:spcPct val="100000"/>
              </a:lnSpc>
              <a:spcBef>
                <a:spcPts val="0"/>
              </a:spcBef>
              <a:spcAft>
                <a:spcPts val="0"/>
              </a:spcAft>
              <a:buSzPts val="1800"/>
              <a:buFont typeface="Noto Sans Symbols"/>
              <a:buChar char="⮚"/>
            </a:pPr>
            <a:r>
              <a:rPr b="1" lang="en-US" sz="1800">
                <a:solidFill>
                  <a:schemeClr val="accent5"/>
                </a:solidFill>
                <a:latin typeface="Arial Rounded"/>
                <a:ea typeface="Arial Rounded"/>
                <a:cs typeface="Arial Rounded"/>
                <a:sym typeface="Arial Rounded"/>
              </a:rPr>
              <a:t>The AIG DEP is to be signed each year by the parent and the classroom teacher.  Copies will be provided to parents, and a copy will remain in the student AIG File.</a:t>
            </a:r>
            <a:endParaRPr/>
          </a:p>
          <a:p>
            <a:pPr indent="-12700" lvl="0" marL="342900" rtl="0" algn="l">
              <a:lnSpc>
                <a:spcPct val="100000"/>
              </a:lnSpc>
              <a:spcBef>
                <a:spcPts val="0"/>
              </a:spcBef>
              <a:spcAft>
                <a:spcPts val="0"/>
              </a:spcAft>
              <a:buSzPts val="1800"/>
              <a:buFont typeface="Noto Sans Symbols"/>
              <a:buNone/>
            </a:pPr>
            <a:r>
              <a:t/>
            </a:r>
            <a:endParaRPr b="1" sz="1800">
              <a:solidFill>
                <a:schemeClr val="accent5"/>
              </a:solidFill>
              <a:latin typeface="Arial Rounded"/>
              <a:ea typeface="Arial Rounded"/>
              <a:cs typeface="Arial Rounded"/>
              <a:sym typeface="Arial Rounded"/>
            </a:endParaRPr>
          </a:p>
          <a:p>
            <a:pPr indent="0" lvl="0" marL="127000" rtl="0" algn="ctr">
              <a:lnSpc>
                <a:spcPct val="100000"/>
              </a:lnSpc>
              <a:spcBef>
                <a:spcPts val="0"/>
              </a:spcBef>
              <a:spcAft>
                <a:spcPts val="0"/>
              </a:spcAft>
              <a:buSzPts val="2400"/>
              <a:buNone/>
            </a:pPr>
            <a:r>
              <a:rPr b="1" lang="en-US" sz="2400">
                <a:solidFill>
                  <a:srgbClr val="FDAC55"/>
                </a:solidFill>
                <a:latin typeface="Arial Rounded"/>
                <a:ea typeface="Arial Rounded"/>
                <a:cs typeface="Arial Rounded"/>
                <a:sym typeface="Arial Rounded"/>
              </a:rPr>
              <a:t>Let’s take a look at the DEP.</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pic>
        <p:nvPicPr>
          <p:cNvPr id="346" name="Google Shape;346;p51"/>
          <p:cNvPicPr preferRelativeResize="0"/>
          <p:nvPr/>
        </p:nvPicPr>
        <p:blipFill rotWithShape="1">
          <a:blip r:embed="rId3">
            <a:alphaModFix/>
          </a:blip>
          <a:srcRect b="0" l="0" r="0" t="0"/>
          <a:stretch/>
        </p:blipFill>
        <p:spPr>
          <a:xfrm>
            <a:off x="1962957" y="0"/>
            <a:ext cx="5336755" cy="6858000"/>
          </a:xfrm>
          <a:prstGeom prst="rect">
            <a:avLst/>
          </a:prstGeom>
          <a:noFill/>
          <a:ln>
            <a:noFill/>
          </a:ln>
        </p:spPr>
      </p:pic>
      <p:cxnSp>
        <p:nvCxnSpPr>
          <p:cNvPr id="347" name="Google Shape;347;p51"/>
          <p:cNvCxnSpPr/>
          <p:nvPr/>
        </p:nvCxnSpPr>
        <p:spPr>
          <a:xfrm flipH="1">
            <a:off x="5664199" y="2413000"/>
            <a:ext cx="2125132" cy="270931"/>
          </a:xfrm>
          <a:prstGeom prst="straightConnector1">
            <a:avLst/>
          </a:prstGeom>
          <a:noFill/>
          <a:ln cap="flat" cmpd="sng" w="25400">
            <a:solidFill>
              <a:schemeClr val="accent5">
                <a:alpha val="80000"/>
              </a:schemeClr>
            </a:solidFill>
            <a:prstDash val="solid"/>
            <a:round/>
            <a:headEnd len="sm" w="sm" type="none"/>
            <a:tailEnd len="lg" w="lg" type="stealth"/>
          </a:ln>
        </p:spPr>
      </p:cxnSp>
      <p:cxnSp>
        <p:nvCxnSpPr>
          <p:cNvPr id="348" name="Google Shape;348;p51"/>
          <p:cNvCxnSpPr/>
          <p:nvPr/>
        </p:nvCxnSpPr>
        <p:spPr>
          <a:xfrm>
            <a:off x="1439333" y="4944532"/>
            <a:ext cx="973666" cy="1354667"/>
          </a:xfrm>
          <a:prstGeom prst="straightConnector1">
            <a:avLst/>
          </a:prstGeom>
          <a:noFill/>
          <a:ln cap="flat" cmpd="sng" w="25400">
            <a:solidFill>
              <a:schemeClr val="accent5"/>
            </a:solidFill>
            <a:prstDash val="solid"/>
            <a:round/>
            <a:headEnd len="sm" w="sm" type="none"/>
            <a:tailEnd len="lg" w="lg" type="stealth"/>
          </a:ln>
        </p:spPr>
      </p:cxnSp>
      <p:sp>
        <p:nvSpPr>
          <p:cNvPr id="349" name="Google Shape;349;p51"/>
          <p:cNvSpPr txBox="1"/>
          <p:nvPr/>
        </p:nvSpPr>
        <p:spPr>
          <a:xfrm>
            <a:off x="7399867" y="948266"/>
            <a:ext cx="1591732" cy="138499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350"/>
              <a:buFont typeface="Arial"/>
              <a:buNone/>
            </a:pPr>
            <a:r>
              <a:rPr b="0" i="0" lang="en-US" sz="1400" u="none" cap="none" strike="noStrike">
                <a:solidFill>
                  <a:srgbClr val="0000FF"/>
                </a:solidFill>
                <a:latin typeface="Arial"/>
                <a:ea typeface="Arial"/>
                <a:cs typeface="Arial"/>
                <a:sym typeface="Arial"/>
              </a:rPr>
              <a:t>Areas of identification </a:t>
            </a:r>
            <a:r>
              <a:rPr b="0" i="1" lang="en-US" sz="1400" u="none" cap="none" strike="noStrike">
                <a:solidFill>
                  <a:srgbClr val="0000FF"/>
                </a:solidFill>
                <a:latin typeface="Arial"/>
                <a:ea typeface="Arial"/>
                <a:cs typeface="Arial"/>
                <a:sym typeface="Arial"/>
              </a:rPr>
              <a:t>MAY</a:t>
            </a:r>
            <a:r>
              <a:rPr b="0" i="0" lang="en-US" sz="1400" u="none" cap="none" strike="noStrike">
                <a:solidFill>
                  <a:srgbClr val="0000FF"/>
                </a:solidFill>
                <a:latin typeface="Arial"/>
                <a:ea typeface="Arial"/>
                <a:cs typeface="Arial"/>
                <a:sym typeface="Arial"/>
              </a:rPr>
              <a:t> be updated year to year based on EOG scores.</a:t>
            </a:r>
            <a:endParaRPr/>
          </a:p>
        </p:txBody>
      </p:sp>
      <p:sp>
        <p:nvSpPr>
          <p:cNvPr id="350" name="Google Shape;350;p51"/>
          <p:cNvSpPr txBox="1"/>
          <p:nvPr/>
        </p:nvSpPr>
        <p:spPr>
          <a:xfrm>
            <a:off x="152400" y="2921000"/>
            <a:ext cx="1413933" cy="2893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350"/>
              <a:buFont typeface="Arial"/>
              <a:buNone/>
            </a:pPr>
            <a:r>
              <a:rPr b="0" i="0" lang="en-US" sz="1400" u="none" cap="none" strike="noStrike">
                <a:solidFill>
                  <a:srgbClr val="0000FF"/>
                </a:solidFill>
                <a:latin typeface="Arial"/>
                <a:ea typeface="Arial"/>
                <a:cs typeface="Arial"/>
                <a:sym typeface="Arial"/>
              </a:rPr>
              <a:t>These are some of the strategies classroom teachers may use when working with gifted students.  Ask your child’s teacher about specifics related to these strategies.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52"/>
          <p:cNvSpPr txBox="1"/>
          <p:nvPr>
            <p:ph type="title"/>
          </p:nvPr>
        </p:nvSpPr>
        <p:spPr>
          <a:xfrm>
            <a:off x="0" y="496931"/>
            <a:ext cx="8913813" cy="914400"/>
          </a:xfrm>
          <a:prstGeom prst="rect">
            <a:avLst/>
          </a:prstGeom>
          <a:solidFill>
            <a:schemeClr val="dk2"/>
          </a:solidFill>
          <a:ln>
            <a:noFill/>
          </a:ln>
        </p:spPr>
        <p:txBody>
          <a:bodyPr anchorCtr="0" anchor="ctr" bIns="45700" lIns="1188700" spcFirstLastPara="1" rIns="274300" wrap="square" tIns="45700">
            <a:noAutofit/>
          </a:bodyPr>
          <a:lstStyle/>
          <a:p>
            <a:pPr indent="0" lvl="0" marL="0" marR="0" rtl="0" algn="l">
              <a:lnSpc>
                <a:spcPct val="100000"/>
              </a:lnSpc>
              <a:spcBef>
                <a:spcPts val="0"/>
              </a:spcBef>
              <a:spcAft>
                <a:spcPts val="0"/>
              </a:spcAft>
              <a:buClr>
                <a:schemeClr val="lt1"/>
              </a:buClr>
              <a:buSzPts val="813"/>
              <a:buFont typeface="Questrial"/>
              <a:buNone/>
            </a:pPr>
            <a:r>
              <a:rPr b="0" i="0" lang="en-US" sz="3250" u="none" cap="none" strike="noStrike">
                <a:solidFill>
                  <a:schemeClr val="lt1"/>
                </a:solidFill>
                <a:latin typeface="Questrial"/>
                <a:ea typeface="Questrial"/>
                <a:cs typeface="Questrial"/>
                <a:sym typeface="Questrial"/>
              </a:rPr>
              <a:t>Advanced Courses in Middle School</a:t>
            </a:r>
            <a:endParaRPr/>
          </a:p>
        </p:txBody>
      </p:sp>
      <p:sp>
        <p:nvSpPr>
          <p:cNvPr id="356" name="Google Shape;356;p52"/>
          <p:cNvSpPr txBox="1"/>
          <p:nvPr>
            <p:ph idx="1" type="body"/>
          </p:nvPr>
        </p:nvSpPr>
        <p:spPr>
          <a:xfrm>
            <a:off x="541802" y="2044224"/>
            <a:ext cx="3566158" cy="877887"/>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600"/>
              <a:buFont typeface="Noto Sans Symbols"/>
              <a:buNone/>
            </a:pPr>
            <a:r>
              <a:rPr b="0" i="0" lang="en-US" sz="2400" u="none" cap="none" strike="noStrike">
                <a:solidFill>
                  <a:srgbClr val="FF6600"/>
                </a:solidFill>
                <a:latin typeface="Arial"/>
                <a:ea typeface="Arial"/>
                <a:cs typeface="Arial"/>
                <a:sym typeface="Arial"/>
              </a:rPr>
              <a:t>ALPS:  </a:t>
            </a:r>
            <a:endParaRPr/>
          </a:p>
          <a:p>
            <a:pPr indent="0" lvl="0" marL="0" marR="0" rtl="0" algn="ctr">
              <a:lnSpc>
                <a:spcPct val="100000"/>
              </a:lnSpc>
              <a:spcBef>
                <a:spcPts val="2000"/>
              </a:spcBef>
              <a:spcAft>
                <a:spcPts val="0"/>
              </a:spcAft>
              <a:buClr>
                <a:schemeClr val="accent1"/>
              </a:buClr>
              <a:buSzPts val="600"/>
              <a:buFont typeface="Noto Sans Symbols"/>
              <a:buNone/>
            </a:pPr>
            <a:r>
              <a:rPr b="0" i="0" lang="en-US" sz="2400" u="none" cap="none" strike="noStrike">
                <a:solidFill>
                  <a:srgbClr val="FF6600"/>
                </a:solidFill>
                <a:latin typeface="Arial"/>
                <a:ea typeface="Arial"/>
                <a:cs typeface="Arial"/>
                <a:sym typeface="Arial"/>
              </a:rPr>
              <a:t>Advanced Language Placement</a:t>
            </a:r>
            <a:endParaRPr/>
          </a:p>
        </p:txBody>
      </p:sp>
      <p:sp>
        <p:nvSpPr>
          <p:cNvPr id="357" name="Google Shape;357;p52"/>
          <p:cNvSpPr txBox="1"/>
          <p:nvPr>
            <p:ph idx="2" type="body"/>
          </p:nvPr>
        </p:nvSpPr>
        <p:spPr>
          <a:xfrm>
            <a:off x="144694" y="3093682"/>
            <a:ext cx="4188349" cy="3211045"/>
          </a:xfrm>
          <a:prstGeom prst="rect">
            <a:avLst/>
          </a:prstGeom>
          <a:noFill/>
          <a:ln>
            <a:noFill/>
          </a:ln>
        </p:spPr>
        <p:txBody>
          <a:bodyPr anchorCtr="0" anchor="t" bIns="45700" lIns="91425" spcFirstLastPara="1" rIns="91425" wrap="square" tIns="45700">
            <a:noAutofit/>
          </a:bodyPr>
          <a:lstStyle/>
          <a:p>
            <a:pPr indent="-342900" lvl="0" marL="444500" marR="0" rtl="0" algn="l">
              <a:lnSpc>
                <a:spcPct val="100000"/>
              </a:lnSpc>
              <a:spcBef>
                <a:spcPts val="0"/>
              </a:spcBef>
              <a:spcAft>
                <a:spcPts val="0"/>
              </a:spcAft>
              <a:buClr>
                <a:schemeClr val="accent1"/>
              </a:buClr>
              <a:buSzPts val="1360"/>
              <a:buFont typeface="Noto Sans Symbols"/>
              <a:buChar char="◆"/>
            </a:pPr>
            <a:r>
              <a:rPr b="0" i="0" lang="en-US" sz="2000" u="none" cap="none" strike="noStrike">
                <a:solidFill>
                  <a:schemeClr val="dk1"/>
                </a:solidFill>
                <a:latin typeface="Arial"/>
                <a:ea typeface="Arial"/>
                <a:cs typeface="Arial"/>
                <a:sym typeface="Arial"/>
              </a:rPr>
              <a:t>Identified Reading AIG students will be scheduled for this course with continued high performance in Reading in 5</a:t>
            </a:r>
            <a:r>
              <a:rPr b="0" baseline="30000" i="0" lang="en-US" sz="2000" u="none" cap="none" strike="noStrike">
                <a:solidFill>
                  <a:schemeClr val="dk1"/>
                </a:solidFill>
                <a:latin typeface="Arial"/>
                <a:ea typeface="Arial"/>
                <a:cs typeface="Arial"/>
                <a:sym typeface="Arial"/>
              </a:rPr>
              <a:t>th</a:t>
            </a:r>
            <a:r>
              <a:rPr b="0" i="0" lang="en-US" sz="2000" u="none" cap="none" strike="noStrike">
                <a:solidFill>
                  <a:schemeClr val="dk1"/>
                </a:solidFill>
                <a:latin typeface="Arial"/>
                <a:ea typeface="Arial"/>
                <a:cs typeface="Arial"/>
                <a:sym typeface="Arial"/>
              </a:rPr>
              <a:t> grade.</a:t>
            </a:r>
            <a:endParaRPr/>
          </a:p>
          <a:p>
            <a:pPr indent="-266700" lvl="0" marL="444500" marR="0" rtl="0" algn="l">
              <a:lnSpc>
                <a:spcPct val="100000"/>
              </a:lnSpc>
              <a:spcBef>
                <a:spcPts val="0"/>
              </a:spcBef>
              <a:spcAft>
                <a:spcPts val="0"/>
              </a:spcAft>
              <a:buClr>
                <a:schemeClr val="accent1"/>
              </a:buClr>
              <a:buSzPts val="500"/>
              <a:buFont typeface="Noto Sans Symbols"/>
              <a:buNone/>
            </a:pPr>
            <a:r>
              <a:t/>
            </a:r>
            <a:endParaRPr b="0" i="0" sz="2000" u="none" cap="none" strike="noStrike">
              <a:solidFill>
                <a:schemeClr val="dk1"/>
              </a:solidFill>
              <a:latin typeface="Arial"/>
              <a:ea typeface="Arial"/>
              <a:cs typeface="Arial"/>
              <a:sym typeface="Arial"/>
            </a:endParaRPr>
          </a:p>
          <a:p>
            <a:pPr indent="-342900" lvl="0" marL="444500" marR="0" rtl="0" algn="l">
              <a:lnSpc>
                <a:spcPct val="100000"/>
              </a:lnSpc>
              <a:spcBef>
                <a:spcPts val="0"/>
              </a:spcBef>
              <a:spcAft>
                <a:spcPts val="0"/>
              </a:spcAft>
              <a:buClr>
                <a:schemeClr val="accent1"/>
              </a:buClr>
              <a:buSzPts val="1360"/>
              <a:buFont typeface="Noto Sans Symbols"/>
              <a:buChar char="◆"/>
            </a:pPr>
            <a:r>
              <a:rPr b="0" i="0" lang="en-US" sz="2000" u="none" cap="none" strike="noStrike">
                <a:solidFill>
                  <a:schemeClr val="dk1"/>
                </a:solidFill>
                <a:latin typeface="Arial"/>
                <a:ea typeface="Arial"/>
                <a:cs typeface="Arial"/>
                <a:sym typeface="Arial"/>
              </a:rPr>
              <a:t>Non-reading identified students can still be considered by middle schools for ALPS placement based on grades and available test data.</a:t>
            </a:r>
            <a:endParaRPr/>
          </a:p>
          <a:p>
            <a:pPr indent="-241300" lvl="0" marL="444500" marR="0" rtl="0" algn="l">
              <a:lnSpc>
                <a:spcPct val="100000"/>
              </a:lnSpc>
              <a:spcBef>
                <a:spcPts val="0"/>
              </a:spcBef>
              <a:spcAft>
                <a:spcPts val="0"/>
              </a:spcAft>
              <a:buClr>
                <a:schemeClr val="accent1"/>
              </a:buClr>
              <a:buSzPts val="600"/>
              <a:buFont typeface="Noto Sans Symbols"/>
              <a:buNone/>
            </a:pPr>
            <a:r>
              <a:t/>
            </a:r>
            <a:endParaRPr b="0" i="0" sz="2400" u="none" cap="none" strike="noStrike">
              <a:solidFill>
                <a:schemeClr val="dk1"/>
              </a:solidFill>
              <a:latin typeface="Arial"/>
              <a:ea typeface="Arial"/>
              <a:cs typeface="Arial"/>
              <a:sym typeface="Arial"/>
            </a:endParaRPr>
          </a:p>
        </p:txBody>
      </p:sp>
      <p:sp>
        <p:nvSpPr>
          <p:cNvPr id="358" name="Google Shape;358;p52"/>
          <p:cNvSpPr txBox="1"/>
          <p:nvPr>
            <p:ph idx="3" type="body"/>
          </p:nvPr>
        </p:nvSpPr>
        <p:spPr>
          <a:xfrm>
            <a:off x="5147532" y="2003735"/>
            <a:ext cx="3566158" cy="877887"/>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600"/>
              <a:buFont typeface="Noto Sans Symbols"/>
              <a:buNone/>
            </a:pPr>
            <a:r>
              <a:rPr b="0" i="0" lang="en-US" sz="2400" u="none" cap="none" strike="noStrike">
                <a:solidFill>
                  <a:srgbClr val="FF6600"/>
                </a:solidFill>
                <a:latin typeface="Arial"/>
                <a:ea typeface="Arial"/>
                <a:cs typeface="Arial"/>
                <a:sym typeface="Arial"/>
              </a:rPr>
              <a:t>AMPS:  </a:t>
            </a:r>
            <a:endParaRPr/>
          </a:p>
          <a:p>
            <a:pPr indent="0" lvl="0" marL="0" marR="0" rtl="0" algn="ctr">
              <a:lnSpc>
                <a:spcPct val="100000"/>
              </a:lnSpc>
              <a:spcBef>
                <a:spcPts val="2000"/>
              </a:spcBef>
              <a:spcAft>
                <a:spcPts val="0"/>
              </a:spcAft>
              <a:buClr>
                <a:schemeClr val="accent1"/>
              </a:buClr>
              <a:buSzPts val="600"/>
              <a:buFont typeface="Noto Sans Symbols"/>
              <a:buNone/>
            </a:pPr>
            <a:r>
              <a:rPr b="0" i="0" lang="en-US" sz="2400" u="none" cap="none" strike="noStrike">
                <a:solidFill>
                  <a:srgbClr val="FF6600"/>
                </a:solidFill>
                <a:latin typeface="Arial"/>
                <a:ea typeface="Arial"/>
                <a:cs typeface="Arial"/>
                <a:sym typeface="Arial"/>
              </a:rPr>
              <a:t>Advanced Math Placement</a:t>
            </a:r>
            <a:endParaRPr/>
          </a:p>
        </p:txBody>
      </p:sp>
      <p:sp>
        <p:nvSpPr>
          <p:cNvPr id="359" name="Google Shape;359;p52"/>
          <p:cNvSpPr txBox="1"/>
          <p:nvPr>
            <p:ph idx="4" type="body"/>
          </p:nvPr>
        </p:nvSpPr>
        <p:spPr>
          <a:xfrm>
            <a:off x="4717228" y="2881624"/>
            <a:ext cx="3996466" cy="3211045"/>
          </a:xfrm>
          <a:prstGeom prst="rect">
            <a:avLst/>
          </a:prstGeom>
          <a:noFill/>
          <a:ln>
            <a:noFill/>
          </a:ln>
        </p:spPr>
        <p:txBody>
          <a:bodyPr anchorCtr="0" anchor="t" bIns="45700" lIns="91425" spcFirstLastPara="1" rIns="91425" wrap="square" tIns="45700">
            <a:noAutofit/>
          </a:bodyPr>
          <a:lstStyle/>
          <a:p>
            <a:pPr indent="-342900" lvl="0" marL="444500" marR="0" rtl="0" algn="l">
              <a:lnSpc>
                <a:spcPct val="100000"/>
              </a:lnSpc>
              <a:spcBef>
                <a:spcPts val="0"/>
              </a:spcBef>
              <a:spcAft>
                <a:spcPts val="0"/>
              </a:spcAft>
              <a:buClr>
                <a:schemeClr val="accent1"/>
              </a:buClr>
              <a:buSzPts val="1224"/>
              <a:buFont typeface="Noto Sans Symbols"/>
              <a:buChar char="◆"/>
            </a:pPr>
            <a:r>
              <a:rPr b="0" i="0" lang="en-US" sz="1800" u="none" cap="none" strike="noStrike">
                <a:solidFill>
                  <a:schemeClr val="dk1"/>
                </a:solidFill>
                <a:latin typeface="Arial"/>
                <a:ea typeface="Arial"/>
                <a:cs typeface="Arial"/>
                <a:sym typeface="Arial"/>
              </a:rPr>
              <a:t>3 years of math curriculum is covered in 2 years as preparation to take Math 1 in 8</a:t>
            </a:r>
            <a:r>
              <a:rPr b="0" baseline="30000" i="0" lang="en-US" sz="1800" u="none" cap="none" strike="noStrike">
                <a:solidFill>
                  <a:schemeClr val="dk1"/>
                </a:solidFill>
                <a:latin typeface="Arial"/>
                <a:ea typeface="Arial"/>
                <a:cs typeface="Arial"/>
                <a:sym typeface="Arial"/>
              </a:rPr>
              <a:t>th</a:t>
            </a:r>
            <a:r>
              <a:rPr b="0" i="0" lang="en-US" sz="1800" u="none" cap="none" strike="noStrike">
                <a:solidFill>
                  <a:schemeClr val="dk1"/>
                </a:solidFill>
                <a:latin typeface="Arial"/>
                <a:ea typeface="Arial"/>
                <a:cs typeface="Arial"/>
                <a:sym typeface="Arial"/>
              </a:rPr>
              <a:t> Grade.</a:t>
            </a:r>
            <a:endParaRPr/>
          </a:p>
          <a:p>
            <a:pPr indent="-342900" lvl="0" marL="444500" marR="0" rtl="0" algn="l">
              <a:lnSpc>
                <a:spcPct val="100000"/>
              </a:lnSpc>
              <a:spcBef>
                <a:spcPts val="400"/>
              </a:spcBef>
              <a:spcAft>
                <a:spcPts val="0"/>
              </a:spcAft>
              <a:buClr>
                <a:schemeClr val="accent1"/>
              </a:buClr>
              <a:buSzPts val="1224"/>
              <a:buFont typeface="Noto Sans Symbols"/>
              <a:buChar char="◆"/>
            </a:pPr>
            <a:r>
              <a:rPr b="0" i="0" lang="en-US" sz="1800" u="none" cap="none" strike="noStrike">
                <a:solidFill>
                  <a:schemeClr val="dk1"/>
                </a:solidFill>
                <a:latin typeface="Arial"/>
                <a:ea typeface="Arial"/>
                <a:cs typeface="Arial"/>
                <a:sym typeface="Arial"/>
              </a:rPr>
              <a:t>Identified Math AIG students will be scheduled for this course with continued high performance in math in 5</a:t>
            </a:r>
            <a:r>
              <a:rPr b="0" baseline="30000" i="0" lang="en-US" sz="1800" u="none" cap="none" strike="noStrike">
                <a:solidFill>
                  <a:schemeClr val="dk1"/>
                </a:solidFill>
                <a:latin typeface="Arial"/>
                <a:ea typeface="Arial"/>
                <a:cs typeface="Arial"/>
                <a:sym typeface="Arial"/>
              </a:rPr>
              <a:t>th</a:t>
            </a:r>
            <a:r>
              <a:rPr b="0" i="0" lang="en-US" sz="1800" u="none" cap="none" strike="noStrike">
                <a:solidFill>
                  <a:schemeClr val="dk1"/>
                </a:solidFill>
                <a:latin typeface="Arial"/>
                <a:ea typeface="Arial"/>
                <a:cs typeface="Arial"/>
                <a:sym typeface="Arial"/>
              </a:rPr>
              <a:t> grade.</a:t>
            </a:r>
            <a:endParaRPr/>
          </a:p>
          <a:p>
            <a:pPr indent="-342900" lvl="0" marL="444500" marR="0" rtl="0" algn="l">
              <a:lnSpc>
                <a:spcPct val="100000"/>
              </a:lnSpc>
              <a:spcBef>
                <a:spcPts val="400"/>
              </a:spcBef>
              <a:spcAft>
                <a:spcPts val="0"/>
              </a:spcAft>
              <a:buClr>
                <a:schemeClr val="accent1"/>
              </a:buClr>
              <a:buSzPts val="1224"/>
              <a:buFont typeface="Noto Sans Symbols"/>
              <a:buChar char="◆"/>
            </a:pPr>
            <a:r>
              <a:rPr b="0" i="0" lang="en-US" sz="1800" u="none" cap="none" strike="noStrike">
                <a:solidFill>
                  <a:schemeClr val="dk1"/>
                </a:solidFill>
                <a:latin typeface="Arial"/>
                <a:ea typeface="Arial"/>
                <a:cs typeface="Arial"/>
                <a:sym typeface="Arial"/>
              </a:rPr>
              <a:t>Non-math identified students can still be considered by middle schools for AMPS placement  based on grades and available test data.</a:t>
            </a:r>
            <a:endParaRPr/>
          </a:p>
          <a:p>
            <a:pPr indent="-241300" lvl="0" marL="444500" marR="0" rtl="0" algn="l">
              <a:lnSpc>
                <a:spcPct val="100000"/>
              </a:lnSpc>
              <a:spcBef>
                <a:spcPts val="400"/>
              </a:spcBef>
              <a:spcAft>
                <a:spcPts val="0"/>
              </a:spcAft>
              <a:buClr>
                <a:schemeClr val="accent1"/>
              </a:buClr>
              <a:buSzPts val="600"/>
              <a:buFont typeface="Noto Sans Symbols"/>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3" name="Shape 363"/>
        <p:cNvGrpSpPr/>
        <p:nvPr/>
      </p:nvGrpSpPr>
      <p:grpSpPr>
        <a:xfrm>
          <a:off x="0" y="0"/>
          <a:ext cx="0" cy="0"/>
          <a:chOff x="0" y="0"/>
          <a:chExt cx="0" cy="0"/>
        </a:xfrm>
      </p:grpSpPr>
      <p:sp>
        <p:nvSpPr>
          <p:cNvPr id="364" name="Google Shape;364;p53"/>
          <p:cNvSpPr txBox="1"/>
          <p:nvPr>
            <p:ph type="title"/>
          </p:nvPr>
        </p:nvSpPr>
        <p:spPr>
          <a:xfrm>
            <a:off x="0" y="1124712"/>
            <a:ext cx="8915400" cy="914400"/>
          </a:xfrm>
          <a:prstGeom prst="rect">
            <a:avLst/>
          </a:prstGeom>
          <a:solidFill>
            <a:schemeClr val="dk2"/>
          </a:solidFill>
          <a:ln>
            <a:noFill/>
          </a:ln>
        </p:spPr>
        <p:txBody>
          <a:bodyPr anchorCtr="0" anchor="ctr" bIns="45700" lIns="1188700" spcFirstLastPara="1" rIns="274300" wrap="square" tIns="45700">
            <a:noAutofit/>
          </a:bodyPr>
          <a:lstStyle/>
          <a:p>
            <a:pPr indent="0" lvl="0" marL="0" marR="0" rtl="0" algn="l">
              <a:lnSpc>
                <a:spcPct val="100000"/>
              </a:lnSpc>
              <a:spcBef>
                <a:spcPts val="0"/>
              </a:spcBef>
              <a:spcAft>
                <a:spcPts val="0"/>
              </a:spcAft>
              <a:buClr>
                <a:schemeClr val="lt1"/>
              </a:buClr>
              <a:buSzPts val="900"/>
              <a:buFont typeface="Questrial"/>
              <a:buNone/>
            </a:pPr>
            <a:r>
              <a:rPr b="0" i="0" lang="en-US" sz="3600" u="none" cap="none" strike="noStrike">
                <a:solidFill>
                  <a:schemeClr val="lt1"/>
                </a:solidFill>
                <a:latin typeface="Questrial"/>
                <a:ea typeface="Questrial"/>
                <a:cs typeface="Questrial"/>
                <a:sym typeface="Questrial"/>
              </a:rPr>
              <a:t>Middle School AIG Practices	</a:t>
            </a:r>
            <a:endParaRPr/>
          </a:p>
        </p:txBody>
      </p:sp>
      <p:pic>
        <p:nvPicPr>
          <p:cNvPr id="365" name="Google Shape;365;p53"/>
          <p:cNvPicPr preferRelativeResize="0"/>
          <p:nvPr>
            <p:ph idx="2" type="pic"/>
          </p:nvPr>
        </p:nvPicPr>
        <p:blipFill rotWithShape="1">
          <a:blip r:embed="rId3">
            <a:alphaModFix/>
          </a:blip>
          <a:srcRect b="-42209" l="0" r="0" t="-42210"/>
          <a:stretch/>
        </p:blipFill>
        <p:spPr>
          <a:xfrm>
            <a:off x="5487987" y="2048256"/>
            <a:ext cx="3424556" cy="4201508"/>
          </a:xfrm>
          <a:prstGeom prst="rect">
            <a:avLst/>
          </a:prstGeom>
          <a:noFill/>
          <a:ln>
            <a:noFill/>
          </a:ln>
        </p:spPr>
      </p:pic>
      <p:sp>
        <p:nvSpPr>
          <p:cNvPr id="366" name="Google Shape;366;p53"/>
          <p:cNvSpPr txBox="1"/>
          <p:nvPr>
            <p:ph idx="1" type="body"/>
          </p:nvPr>
        </p:nvSpPr>
        <p:spPr>
          <a:xfrm>
            <a:off x="914400" y="2039110"/>
            <a:ext cx="4572000" cy="4224527"/>
          </a:xfrm>
          <a:prstGeom prst="rect">
            <a:avLst/>
          </a:prstGeom>
          <a:solidFill>
            <a:srgbClr val="E3E5DC"/>
          </a:solidFill>
          <a:ln>
            <a:noFill/>
          </a:ln>
        </p:spPr>
        <p:txBody>
          <a:bodyPr anchorCtr="0" anchor="t" bIns="274300" lIns="292600" spcFirstLastPara="1" rIns="274300" wrap="square" tIns="274300">
            <a:noAutofit/>
          </a:bodyPr>
          <a:lstStyle/>
          <a:p>
            <a:pPr indent="-285750" lvl="0" marL="285750" marR="0" rtl="0" algn="l">
              <a:lnSpc>
                <a:spcPct val="100000"/>
              </a:lnSpc>
              <a:spcBef>
                <a:spcPts val="0"/>
              </a:spcBef>
              <a:spcAft>
                <a:spcPts val="0"/>
              </a:spcAft>
              <a:buClr>
                <a:schemeClr val="accent1"/>
              </a:buClr>
              <a:buSzPts val="1800"/>
              <a:buFont typeface="Arial"/>
              <a:buChar char="•"/>
            </a:pPr>
            <a:r>
              <a:rPr b="0" i="0" lang="en-US" sz="1800" u="none" cap="none" strike="noStrike">
                <a:solidFill>
                  <a:srgbClr val="595959"/>
                </a:solidFill>
                <a:latin typeface="Questrial"/>
                <a:ea typeface="Questrial"/>
                <a:cs typeface="Questrial"/>
                <a:sym typeface="Questrial"/>
              </a:rPr>
              <a:t>Student AIG Files will be transferred to the correlating middle school.</a:t>
            </a:r>
            <a:endParaRPr/>
          </a:p>
          <a:p>
            <a:pPr indent="-285750" lvl="0" marL="285750" marR="0" rtl="0" algn="l">
              <a:lnSpc>
                <a:spcPct val="100000"/>
              </a:lnSpc>
              <a:spcBef>
                <a:spcPts val="2000"/>
              </a:spcBef>
              <a:spcAft>
                <a:spcPts val="0"/>
              </a:spcAft>
              <a:buClr>
                <a:schemeClr val="accent1"/>
              </a:buClr>
              <a:buSzPts val="1800"/>
              <a:buFont typeface="Arial"/>
              <a:buChar char="•"/>
            </a:pPr>
            <a:r>
              <a:rPr b="0" i="0" lang="en-US" sz="1800" u="none" cap="none" strike="noStrike">
                <a:solidFill>
                  <a:srgbClr val="595959"/>
                </a:solidFill>
                <a:latin typeface="Questrial"/>
                <a:ea typeface="Questrial"/>
                <a:cs typeface="Questrial"/>
                <a:sym typeface="Questrial"/>
              </a:rPr>
              <a:t>Middle School AIG chairs will meet with AIG parents and review the MS DEP.</a:t>
            </a:r>
            <a:endParaRPr/>
          </a:p>
          <a:p>
            <a:pPr indent="-285750" lvl="0" marL="285750" marR="0" rtl="0" algn="l">
              <a:lnSpc>
                <a:spcPct val="100000"/>
              </a:lnSpc>
              <a:spcBef>
                <a:spcPts val="2000"/>
              </a:spcBef>
              <a:spcAft>
                <a:spcPts val="0"/>
              </a:spcAft>
              <a:buClr>
                <a:schemeClr val="accent1"/>
              </a:buClr>
              <a:buSzPts val="1800"/>
              <a:buFont typeface="Arial"/>
              <a:buChar char="•"/>
            </a:pPr>
            <a:r>
              <a:rPr b="0" i="0" lang="en-US" sz="1800" u="none" cap="none" strike="noStrike">
                <a:solidFill>
                  <a:srgbClr val="595959"/>
                </a:solidFill>
                <a:latin typeface="Questrial"/>
                <a:ea typeface="Questrial"/>
                <a:cs typeface="Questrial"/>
                <a:sym typeface="Questrial"/>
              </a:rPr>
              <a:t>AIG students should be cluster grouped together within ALPS and AMPS courses.</a:t>
            </a:r>
            <a:endParaRPr/>
          </a:p>
          <a:p>
            <a:pPr indent="0" lvl="0" marL="0" marR="0" rtl="0" algn="l">
              <a:lnSpc>
                <a:spcPct val="100000"/>
              </a:lnSpc>
              <a:spcBef>
                <a:spcPts val="2000"/>
              </a:spcBef>
              <a:spcAft>
                <a:spcPts val="0"/>
              </a:spcAft>
              <a:buClr>
                <a:schemeClr val="accent1"/>
              </a:buClr>
              <a:buSzPts val="450"/>
              <a:buFont typeface="Noto Sans Symbols"/>
              <a:buNone/>
            </a:pPr>
            <a:r>
              <a:t/>
            </a:r>
            <a:endParaRPr b="0" i="0" sz="1800" u="none" cap="none" strike="noStrike">
              <a:solidFill>
                <a:srgbClr val="595959"/>
              </a:solidFill>
              <a:latin typeface="Questrial"/>
              <a:ea typeface="Questrial"/>
              <a:cs typeface="Questrial"/>
              <a:sym typeface="Quest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54"/>
          <p:cNvSpPr txBox="1"/>
          <p:nvPr>
            <p:ph type="ctrTitle"/>
          </p:nvPr>
        </p:nvSpPr>
        <p:spPr>
          <a:xfrm>
            <a:off x="0" y="342817"/>
            <a:ext cx="8915400" cy="877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US" sz="3000">
                <a:solidFill>
                  <a:srgbClr val="FFFFFF"/>
                </a:solidFill>
              </a:rPr>
              <a:t>For more information about gifted education….</a:t>
            </a:r>
            <a:endParaRPr/>
          </a:p>
        </p:txBody>
      </p:sp>
      <p:sp>
        <p:nvSpPr>
          <p:cNvPr id="373" name="Google Shape;373;p54"/>
          <p:cNvSpPr txBox="1"/>
          <p:nvPr>
            <p:ph idx="1" type="subTitle"/>
          </p:nvPr>
        </p:nvSpPr>
        <p:spPr>
          <a:xfrm>
            <a:off x="574812" y="1220617"/>
            <a:ext cx="8001000" cy="5069700"/>
          </a:xfrm>
          <a:prstGeom prst="rect">
            <a:avLst/>
          </a:prstGeom>
          <a:solidFill>
            <a:srgbClr val="FFF2CC"/>
          </a:solidFill>
          <a:ln>
            <a:noFill/>
          </a:ln>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rgbClr val="0000FF"/>
              </a:buClr>
              <a:buSzPts val="1600"/>
              <a:buChar char="●"/>
            </a:pPr>
            <a:r>
              <a:rPr lang="en-US" sz="1600"/>
              <a:t>Check out the Cabarrus County Gifted Education Webpage: </a:t>
            </a:r>
            <a:r>
              <a:rPr lang="en-US" sz="1600" u="sng">
                <a:solidFill>
                  <a:srgbClr val="1155CC"/>
                </a:solidFill>
                <a:hlinkClick r:id="rId3"/>
              </a:rPr>
              <a:t>http://www.cabarrus.k12.nc.us/Page/4272</a:t>
            </a:r>
            <a:endParaRPr/>
          </a:p>
          <a:p>
            <a:pPr indent="-342900" lvl="0" marL="457200" rtl="0" algn="l">
              <a:lnSpc>
                <a:spcPct val="200000"/>
              </a:lnSpc>
              <a:spcBef>
                <a:spcPts val="0"/>
              </a:spcBef>
              <a:spcAft>
                <a:spcPts val="0"/>
              </a:spcAft>
              <a:buClr>
                <a:srgbClr val="434343"/>
              </a:buClr>
              <a:buSzPts val="1600"/>
              <a:buChar char="●"/>
            </a:pPr>
            <a:r>
              <a:rPr lang="en-US" sz="1600">
                <a:solidFill>
                  <a:srgbClr val="434343"/>
                </a:solidFill>
              </a:rPr>
              <a:t>Like the </a:t>
            </a:r>
            <a:r>
              <a:rPr b="1" lang="en-US" sz="1600" u="sng">
                <a:solidFill>
                  <a:srgbClr val="6600FF"/>
                </a:solidFill>
                <a:hlinkClick r:id="rId4"/>
              </a:rPr>
              <a:t>CCS AIG Facebook page</a:t>
            </a:r>
            <a:r>
              <a:rPr lang="en-US" sz="1600">
                <a:solidFill>
                  <a:srgbClr val="434343"/>
                </a:solidFill>
              </a:rPr>
              <a:t> to get tips from district psychologists about strategies to work with your gifted learner at home!</a:t>
            </a:r>
            <a:endParaRPr/>
          </a:p>
          <a:p>
            <a:pPr indent="-342900" lvl="0" marL="457200" rtl="0" algn="l">
              <a:lnSpc>
                <a:spcPct val="200000"/>
              </a:lnSpc>
              <a:spcBef>
                <a:spcPts val="0"/>
              </a:spcBef>
              <a:spcAft>
                <a:spcPts val="0"/>
              </a:spcAft>
              <a:buClr>
                <a:srgbClr val="0000FF"/>
              </a:buClr>
              <a:buSzPts val="1600"/>
              <a:buChar char="●"/>
            </a:pPr>
            <a:r>
              <a:rPr lang="en-US" sz="1600"/>
              <a:t>Check out your AIG Teacher’s webpage</a:t>
            </a:r>
            <a:endParaRPr/>
          </a:p>
          <a:p>
            <a:pPr indent="-342900" lvl="0" marL="457200" rtl="0" algn="l">
              <a:lnSpc>
                <a:spcPct val="200000"/>
              </a:lnSpc>
              <a:spcBef>
                <a:spcPts val="0"/>
              </a:spcBef>
              <a:spcAft>
                <a:spcPts val="0"/>
              </a:spcAft>
              <a:buClr>
                <a:srgbClr val="0000FF"/>
              </a:buClr>
              <a:buSzPts val="1600"/>
              <a:buChar char="●"/>
            </a:pPr>
            <a:r>
              <a:rPr lang="en-US" sz="1600"/>
              <a:t>SENG Parent Group Information located on CCS Gifted Webpage.</a:t>
            </a:r>
            <a:endParaRPr/>
          </a:p>
          <a:p>
            <a:pPr indent="-342900" lvl="0" marL="457200" rtl="0" algn="l">
              <a:lnSpc>
                <a:spcPct val="200000"/>
              </a:lnSpc>
              <a:spcBef>
                <a:spcPts val="0"/>
              </a:spcBef>
              <a:spcAft>
                <a:spcPts val="0"/>
              </a:spcAft>
              <a:buClr>
                <a:srgbClr val="0000FF"/>
              </a:buClr>
              <a:buSzPts val="1600"/>
              <a:buChar char="●"/>
            </a:pPr>
            <a:r>
              <a:rPr lang="en-US" sz="1600" u="sng"/>
              <a:t>The Survival Guide for Gifted Kids</a:t>
            </a:r>
            <a:r>
              <a:rPr lang="en-US" sz="1600"/>
              <a:t> by                                                   </a:t>
            </a:r>
            <a:endParaRPr/>
          </a:p>
          <a:p>
            <a:pPr indent="-342900" lvl="0" marL="457200" rtl="0" algn="l">
              <a:lnSpc>
                <a:spcPct val="200000"/>
              </a:lnSpc>
              <a:spcBef>
                <a:spcPts val="0"/>
              </a:spcBef>
              <a:spcAft>
                <a:spcPts val="0"/>
              </a:spcAft>
              <a:buClr>
                <a:srgbClr val="0000FF"/>
              </a:buClr>
              <a:buSzPts val="1600"/>
              <a:buChar char="●"/>
            </a:pPr>
            <a:r>
              <a:rPr lang="en-US" sz="1600"/>
              <a:t>Judy Galbraith</a:t>
            </a:r>
            <a:endParaRPr/>
          </a:p>
          <a:p>
            <a:pPr indent="0" lvl="0" marL="0" rtl="0" algn="l">
              <a:lnSpc>
                <a:spcPct val="100000"/>
              </a:lnSpc>
              <a:spcBef>
                <a:spcPts val="0"/>
              </a:spcBef>
              <a:spcAft>
                <a:spcPts val="0"/>
              </a:spcAft>
              <a:buSzPts val="1800"/>
              <a:buNone/>
            </a:pPr>
            <a:r>
              <a:t/>
            </a:r>
            <a:endParaRPr sz="1800"/>
          </a:p>
        </p:txBody>
      </p:sp>
      <p:pic>
        <p:nvPicPr>
          <p:cNvPr id="374" name="Google Shape;374;p54"/>
          <p:cNvPicPr preferRelativeResize="0"/>
          <p:nvPr/>
        </p:nvPicPr>
        <p:blipFill rotWithShape="1">
          <a:blip r:embed="rId5">
            <a:alphaModFix/>
          </a:blip>
          <a:srcRect b="0" l="0" r="0" t="0"/>
          <a:stretch/>
        </p:blipFill>
        <p:spPr>
          <a:xfrm>
            <a:off x="5747657" y="4417620"/>
            <a:ext cx="1600354" cy="210768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8" name="Shape 378"/>
        <p:cNvGrpSpPr/>
        <p:nvPr/>
      </p:nvGrpSpPr>
      <p:grpSpPr>
        <a:xfrm>
          <a:off x="0" y="0"/>
          <a:ext cx="0" cy="0"/>
          <a:chOff x="0" y="0"/>
          <a:chExt cx="0" cy="0"/>
        </a:xfrm>
      </p:grpSpPr>
      <p:sp>
        <p:nvSpPr>
          <p:cNvPr id="379" name="Google Shape;379;p55"/>
          <p:cNvSpPr txBox="1"/>
          <p:nvPr/>
        </p:nvSpPr>
        <p:spPr>
          <a:xfrm>
            <a:off x="987691" y="799675"/>
            <a:ext cx="7117660" cy="230832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0" i="0" lang="en-US" sz="3600" u="none" cap="none" strike="noStrike">
                <a:solidFill>
                  <a:srgbClr val="000000"/>
                </a:solidFill>
                <a:latin typeface="Arial"/>
                <a:ea typeface="Arial"/>
                <a:cs typeface="Arial"/>
                <a:sym typeface="Arial"/>
              </a:rPr>
              <a:t>THANK YOU!!! </a:t>
            </a:r>
            <a:endParaRPr/>
          </a:p>
          <a:p>
            <a:pPr indent="0" lvl="0" marL="0" marR="0" rtl="0" algn="ctr">
              <a:lnSpc>
                <a:spcPct val="100000"/>
              </a:lnSpc>
              <a:spcBef>
                <a:spcPts val="0"/>
              </a:spcBef>
              <a:spcAft>
                <a:spcPts val="0"/>
              </a:spcAft>
              <a:buClr>
                <a:srgbClr val="000000"/>
              </a:buClr>
              <a:buSzPts val="900"/>
              <a:buFont typeface="Arial"/>
              <a:buNone/>
            </a:pPr>
            <a:br>
              <a:rPr b="0" i="0" lang="en-US" sz="3600" u="none" cap="none" strike="noStrike">
                <a:solidFill>
                  <a:srgbClr val="000000"/>
                </a:solidFill>
                <a:latin typeface="Arial"/>
                <a:ea typeface="Arial"/>
                <a:cs typeface="Arial"/>
                <a:sym typeface="Arial"/>
              </a:rPr>
            </a:br>
            <a:endParaRPr b="0" i="0" sz="3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3600" u="none" cap="none" strike="noStrike">
                <a:solidFill>
                  <a:srgbClr val="000000"/>
                </a:solidFill>
                <a:latin typeface="Arial"/>
                <a:ea typeface="Arial"/>
                <a:cs typeface="Arial"/>
                <a:sym typeface="Arial"/>
              </a:rPr>
              <a:t>QUESTION/COMMENTS </a:t>
            </a:r>
            <a:endParaRPr/>
          </a:p>
        </p:txBody>
      </p:sp>
      <p:pic>
        <p:nvPicPr>
          <p:cNvPr id="380" name="Google Shape;380;p55"/>
          <p:cNvPicPr preferRelativeResize="0"/>
          <p:nvPr/>
        </p:nvPicPr>
        <p:blipFill rotWithShape="1">
          <a:blip r:embed="rId3">
            <a:alphaModFix/>
          </a:blip>
          <a:srcRect b="0" l="0" r="0" t="0"/>
          <a:stretch/>
        </p:blipFill>
        <p:spPr>
          <a:xfrm>
            <a:off x="1667355" y="3465260"/>
            <a:ext cx="6140122" cy="339274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erception">
  <a:themeElements>
    <a:clrScheme name="Perception">
      <a:dk1>
        <a:srgbClr val="000000"/>
      </a:dk1>
      <a:lt1>
        <a:srgbClr val="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