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9" r:id="rId3"/>
    <p:sldId id="260" r:id="rId4"/>
    <p:sldId id="261" r:id="rId5"/>
    <p:sldId id="256" r:id="rId6"/>
    <p:sldId id="262" r:id="rId7"/>
    <p:sldId id="257" r:id="rId8"/>
    <p:sldId id="264" r:id="rId9"/>
    <p:sldId id="265" r:id="rId10"/>
    <p:sldId id="266" r:id="rId11"/>
    <p:sldId id="268" r:id="rId12"/>
    <p:sldId id="263" r:id="rId13"/>
    <p:sldId id="25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912F12-AA93-4E80-9C96-D2F401E01A9A}" type="doc">
      <dgm:prSet loTypeId="urn:microsoft.com/office/officeart/2005/8/layout/hierarchy3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97F12B-554F-4729-9459-F5D7E8099E18}">
      <dgm:prSet phldrT="[Text]"/>
      <dgm:spPr/>
      <dgm:t>
        <a:bodyPr/>
        <a:lstStyle/>
        <a:p>
          <a:r>
            <a:rPr lang="en-US" dirty="0" smtClean="0"/>
            <a:t>Carbohydrates</a:t>
          </a:r>
        </a:p>
        <a:p>
          <a:r>
            <a:rPr lang="en-US" dirty="0" smtClean="0"/>
            <a:t>55-60%</a:t>
          </a:r>
          <a:endParaRPr lang="en-US" dirty="0"/>
        </a:p>
      </dgm:t>
    </dgm:pt>
    <dgm:pt modelId="{2AA398A1-28BA-4FC5-A910-78A5D2295870}" type="parTrans" cxnId="{257FE7ED-AD51-4147-855F-5267287E8B1F}">
      <dgm:prSet/>
      <dgm:spPr/>
      <dgm:t>
        <a:bodyPr/>
        <a:lstStyle/>
        <a:p>
          <a:endParaRPr lang="en-US"/>
        </a:p>
      </dgm:t>
    </dgm:pt>
    <dgm:pt modelId="{F2789721-803A-4A66-B01C-F1DED3A33EC5}" type="sibTrans" cxnId="{257FE7ED-AD51-4147-855F-5267287E8B1F}">
      <dgm:prSet/>
      <dgm:spPr/>
      <dgm:t>
        <a:bodyPr/>
        <a:lstStyle/>
        <a:p>
          <a:endParaRPr lang="en-US"/>
        </a:p>
      </dgm:t>
    </dgm:pt>
    <dgm:pt modelId="{1B48493B-C35C-4064-8235-FCBFB26E62C6}">
      <dgm:prSet phldrT="[Text]" custT="1"/>
      <dgm:spPr/>
      <dgm:t>
        <a:bodyPr/>
        <a:lstStyle/>
        <a:p>
          <a:r>
            <a:rPr lang="en-US" sz="1000" dirty="0" smtClean="0"/>
            <a:t>Simple</a:t>
          </a:r>
          <a:endParaRPr lang="en-US" sz="1000" dirty="0"/>
        </a:p>
      </dgm:t>
    </dgm:pt>
    <dgm:pt modelId="{4A5F4978-B6BA-48CE-BCD2-875FEE47AAE2}" type="parTrans" cxnId="{9E6833CA-F428-4512-8922-A3DD033E3782}">
      <dgm:prSet/>
      <dgm:spPr/>
      <dgm:t>
        <a:bodyPr/>
        <a:lstStyle/>
        <a:p>
          <a:endParaRPr lang="en-US"/>
        </a:p>
      </dgm:t>
    </dgm:pt>
    <dgm:pt modelId="{AAC521B1-6AB6-4216-9E52-BBBD163F5339}" type="sibTrans" cxnId="{9E6833CA-F428-4512-8922-A3DD033E3782}">
      <dgm:prSet/>
      <dgm:spPr/>
      <dgm:t>
        <a:bodyPr/>
        <a:lstStyle/>
        <a:p>
          <a:endParaRPr lang="en-US"/>
        </a:p>
      </dgm:t>
    </dgm:pt>
    <dgm:pt modelId="{30C79E38-9EA4-4BC9-9586-E0BD1EC766D6}">
      <dgm:prSet phldrT="[Text]" custT="1"/>
      <dgm:spPr/>
      <dgm:t>
        <a:bodyPr/>
        <a:lstStyle/>
        <a:p>
          <a:r>
            <a:rPr lang="en-US" sz="1000" dirty="0" smtClean="0"/>
            <a:t>complex</a:t>
          </a:r>
          <a:endParaRPr lang="en-US" sz="1000" dirty="0"/>
        </a:p>
      </dgm:t>
    </dgm:pt>
    <dgm:pt modelId="{32A743BD-7CA5-4D16-9AEF-CD73FECFBF52}" type="parTrans" cxnId="{C62BCB87-4668-4C46-9213-4863A5057A7C}">
      <dgm:prSet/>
      <dgm:spPr/>
      <dgm:t>
        <a:bodyPr/>
        <a:lstStyle/>
        <a:p>
          <a:endParaRPr lang="en-US"/>
        </a:p>
      </dgm:t>
    </dgm:pt>
    <dgm:pt modelId="{E4A7F375-AEAB-4EA9-AE38-C9BBC449A5D5}" type="sibTrans" cxnId="{C62BCB87-4668-4C46-9213-4863A5057A7C}">
      <dgm:prSet/>
      <dgm:spPr/>
      <dgm:t>
        <a:bodyPr/>
        <a:lstStyle/>
        <a:p>
          <a:endParaRPr lang="en-US"/>
        </a:p>
      </dgm:t>
    </dgm:pt>
    <dgm:pt modelId="{D123CE88-DD6A-4CCE-9EB2-3B8BE8C8CEBF}">
      <dgm:prSet phldrT="[Text]"/>
      <dgm:spPr/>
      <dgm:t>
        <a:bodyPr/>
        <a:lstStyle/>
        <a:p>
          <a:r>
            <a:rPr lang="en-US" dirty="0" smtClean="0"/>
            <a:t>Protein</a:t>
          </a:r>
        </a:p>
        <a:p>
          <a:r>
            <a:rPr lang="en-US" dirty="0" smtClean="0"/>
            <a:t>10-15%</a:t>
          </a:r>
          <a:endParaRPr lang="en-US" dirty="0"/>
        </a:p>
      </dgm:t>
    </dgm:pt>
    <dgm:pt modelId="{81FC3748-678C-43BD-B5CE-9921FBF6F342}" type="parTrans" cxnId="{2FC0895A-AD08-457D-A4F3-5A5421328313}">
      <dgm:prSet/>
      <dgm:spPr/>
      <dgm:t>
        <a:bodyPr/>
        <a:lstStyle/>
        <a:p>
          <a:endParaRPr lang="en-US"/>
        </a:p>
      </dgm:t>
    </dgm:pt>
    <dgm:pt modelId="{B6F86497-F04F-4D98-9758-39F8354B1E10}" type="sibTrans" cxnId="{2FC0895A-AD08-457D-A4F3-5A5421328313}">
      <dgm:prSet/>
      <dgm:spPr/>
      <dgm:t>
        <a:bodyPr/>
        <a:lstStyle/>
        <a:p>
          <a:endParaRPr lang="en-US"/>
        </a:p>
      </dgm:t>
    </dgm:pt>
    <dgm:pt modelId="{A6B8D146-9F74-4716-892A-0A6CFF82B2B5}">
      <dgm:prSet phldrT="[Text]" custT="1"/>
      <dgm:spPr/>
      <dgm:t>
        <a:bodyPr/>
        <a:lstStyle/>
        <a:p>
          <a:r>
            <a:rPr lang="en-US" sz="1000" dirty="0" smtClean="0"/>
            <a:t>complete</a:t>
          </a:r>
          <a:endParaRPr lang="en-US" sz="1000" dirty="0"/>
        </a:p>
      </dgm:t>
    </dgm:pt>
    <dgm:pt modelId="{2E0582A0-010C-4BD0-8C43-BB913F00DC43}" type="parTrans" cxnId="{B3DBB7ED-42B2-422E-B0CE-68882B7CC23D}">
      <dgm:prSet/>
      <dgm:spPr/>
      <dgm:t>
        <a:bodyPr/>
        <a:lstStyle/>
        <a:p>
          <a:endParaRPr lang="en-US"/>
        </a:p>
      </dgm:t>
    </dgm:pt>
    <dgm:pt modelId="{4BBB69D1-F586-4FC6-B75E-D2671F3468AC}" type="sibTrans" cxnId="{B3DBB7ED-42B2-422E-B0CE-68882B7CC23D}">
      <dgm:prSet/>
      <dgm:spPr/>
      <dgm:t>
        <a:bodyPr/>
        <a:lstStyle/>
        <a:p>
          <a:endParaRPr lang="en-US"/>
        </a:p>
      </dgm:t>
    </dgm:pt>
    <dgm:pt modelId="{7E0976D3-D1D0-4DBC-868F-FBA1C685B6AD}">
      <dgm:prSet phldrT="[Text]"/>
      <dgm:spPr/>
      <dgm:t>
        <a:bodyPr/>
        <a:lstStyle/>
        <a:p>
          <a:r>
            <a:rPr lang="en-US" dirty="0" smtClean="0"/>
            <a:t>Fat</a:t>
          </a:r>
        </a:p>
        <a:p>
          <a:r>
            <a:rPr lang="en-US" dirty="0" smtClean="0"/>
            <a:t>30%</a:t>
          </a:r>
          <a:endParaRPr lang="en-US" dirty="0"/>
        </a:p>
      </dgm:t>
    </dgm:pt>
    <dgm:pt modelId="{F7559337-82AA-4951-832F-CB2E501552BA}" type="parTrans" cxnId="{1A3F3EE0-A2EE-4F89-B590-8569F780289F}">
      <dgm:prSet/>
      <dgm:spPr/>
      <dgm:t>
        <a:bodyPr/>
        <a:lstStyle/>
        <a:p>
          <a:endParaRPr lang="en-US"/>
        </a:p>
      </dgm:t>
    </dgm:pt>
    <dgm:pt modelId="{13373EC4-32FF-42C6-8CB8-2330F2867A6F}" type="sibTrans" cxnId="{1A3F3EE0-A2EE-4F89-B590-8569F780289F}">
      <dgm:prSet/>
      <dgm:spPr/>
      <dgm:t>
        <a:bodyPr/>
        <a:lstStyle/>
        <a:p>
          <a:endParaRPr lang="en-US"/>
        </a:p>
      </dgm:t>
    </dgm:pt>
    <dgm:pt modelId="{7C275060-FB9F-4A9B-8190-C0EF9AFD5F5E}">
      <dgm:prSet phldrT="[Text]" custT="1"/>
      <dgm:spPr/>
      <dgm:t>
        <a:bodyPr/>
        <a:lstStyle/>
        <a:p>
          <a:r>
            <a:rPr lang="en-US" sz="1000" dirty="0" smtClean="0"/>
            <a:t>Provides</a:t>
          </a:r>
          <a:r>
            <a:rPr lang="en-US" sz="1100" dirty="0" smtClean="0"/>
            <a:t> energy and  vitamin storage. </a:t>
          </a:r>
          <a:endParaRPr lang="en-US" sz="1100" dirty="0"/>
        </a:p>
      </dgm:t>
    </dgm:pt>
    <dgm:pt modelId="{D9599A24-F612-453C-A8C3-6E78EC298D14}" type="parTrans" cxnId="{D8219DAF-579E-486D-A8CD-62EC9E6B0CA2}">
      <dgm:prSet/>
      <dgm:spPr/>
      <dgm:t>
        <a:bodyPr/>
        <a:lstStyle/>
        <a:p>
          <a:endParaRPr lang="en-US"/>
        </a:p>
      </dgm:t>
    </dgm:pt>
    <dgm:pt modelId="{DF6DF87C-D5D6-4168-B61F-672E74EF37DB}" type="sibTrans" cxnId="{D8219DAF-579E-486D-A8CD-62EC9E6B0CA2}">
      <dgm:prSet/>
      <dgm:spPr/>
      <dgm:t>
        <a:bodyPr/>
        <a:lstStyle/>
        <a:p>
          <a:endParaRPr lang="en-US"/>
        </a:p>
      </dgm:t>
    </dgm:pt>
    <dgm:pt modelId="{429628DE-94C0-4036-9FD0-880825E29005}">
      <dgm:prSet phldrT="[Text]" custT="1"/>
      <dgm:spPr/>
      <dgm:t>
        <a:bodyPr/>
        <a:lstStyle/>
        <a:p>
          <a:r>
            <a:rPr lang="en-US" sz="1100" dirty="0" smtClean="0"/>
            <a:t>Comes from animal </a:t>
          </a:r>
          <a:r>
            <a:rPr lang="en-US" sz="1000" dirty="0" smtClean="0"/>
            <a:t>products</a:t>
          </a:r>
          <a:r>
            <a:rPr lang="en-US" sz="1100" dirty="0" smtClean="0"/>
            <a:t> and solid at room temp.  High in cholesterol</a:t>
          </a:r>
        </a:p>
      </dgm:t>
    </dgm:pt>
    <dgm:pt modelId="{3755649F-A38C-4905-834C-333858569584}" type="parTrans" cxnId="{D63A404F-FA3A-4516-BA73-7092D38D8AB8}">
      <dgm:prSet/>
      <dgm:spPr/>
      <dgm:t>
        <a:bodyPr/>
        <a:lstStyle/>
        <a:p>
          <a:endParaRPr lang="en-US"/>
        </a:p>
      </dgm:t>
    </dgm:pt>
    <dgm:pt modelId="{70AADCBF-B56D-416C-AEF5-6C1CF6C2C18B}" type="sibTrans" cxnId="{D63A404F-FA3A-4516-BA73-7092D38D8AB8}">
      <dgm:prSet/>
      <dgm:spPr/>
      <dgm:t>
        <a:bodyPr/>
        <a:lstStyle/>
        <a:p>
          <a:endParaRPr lang="en-US"/>
        </a:p>
      </dgm:t>
    </dgm:pt>
    <dgm:pt modelId="{684EC3F0-46FB-4DA5-BC18-E6919B845884}">
      <dgm:prSet custT="1"/>
      <dgm:spPr/>
      <dgm:t>
        <a:bodyPr/>
        <a:lstStyle/>
        <a:p>
          <a:r>
            <a:rPr lang="en-US" sz="1000" dirty="0" smtClean="0"/>
            <a:t>Get from eating meats, eggs, dairy products</a:t>
          </a:r>
          <a:endParaRPr lang="en-US" sz="1000" dirty="0"/>
        </a:p>
      </dgm:t>
    </dgm:pt>
    <dgm:pt modelId="{D8155F83-38B2-41F1-8C3A-1AECF5F25F99}" type="parTrans" cxnId="{C062CCCF-22A0-4ECF-9EA0-96F26AB5EDDC}">
      <dgm:prSet/>
      <dgm:spPr/>
      <dgm:t>
        <a:bodyPr/>
        <a:lstStyle/>
        <a:p>
          <a:endParaRPr lang="en-US"/>
        </a:p>
      </dgm:t>
    </dgm:pt>
    <dgm:pt modelId="{4247479F-E632-4609-80FD-6BD47AA8658D}" type="sibTrans" cxnId="{C062CCCF-22A0-4ECF-9EA0-96F26AB5EDDC}">
      <dgm:prSet/>
      <dgm:spPr/>
      <dgm:t>
        <a:bodyPr/>
        <a:lstStyle/>
        <a:p>
          <a:endParaRPr lang="en-US"/>
        </a:p>
      </dgm:t>
    </dgm:pt>
    <dgm:pt modelId="{9A2C7D79-72E2-4843-B157-2AE3820FECB2}">
      <dgm:prSet custT="1"/>
      <dgm:spPr/>
      <dgm:t>
        <a:bodyPr/>
        <a:lstStyle/>
        <a:p>
          <a:r>
            <a:rPr lang="en-US" sz="1000" dirty="0" smtClean="0"/>
            <a:t>Digests quickly so used quickly like sugar, fruit, lactose, etc.</a:t>
          </a:r>
        </a:p>
        <a:p>
          <a:r>
            <a:rPr lang="en-US" sz="1000" dirty="0" smtClean="0"/>
            <a:t>Natural alternatives?</a:t>
          </a:r>
          <a:endParaRPr lang="en-US" sz="1000" dirty="0"/>
        </a:p>
      </dgm:t>
    </dgm:pt>
    <dgm:pt modelId="{6F74E90B-58E4-44CD-8D68-F212789DA72E}" type="parTrans" cxnId="{4AD49EC0-2341-40C0-BDAF-4DAB6352F89A}">
      <dgm:prSet/>
      <dgm:spPr/>
      <dgm:t>
        <a:bodyPr/>
        <a:lstStyle/>
        <a:p>
          <a:endParaRPr lang="en-US"/>
        </a:p>
      </dgm:t>
    </dgm:pt>
    <dgm:pt modelId="{0ECB47C0-3A9B-4231-A70A-8DD023447977}" type="sibTrans" cxnId="{4AD49EC0-2341-40C0-BDAF-4DAB6352F89A}">
      <dgm:prSet/>
      <dgm:spPr/>
      <dgm:t>
        <a:bodyPr/>
        <a:lstStyle/>
        <a:p>
          <a:endParaRPr lang="en-US"/>
        </a:p>
      </dgm:t>
    </dgm:pt>
    <dgm:pt modelId="{E91FE68A-FADD-49EE-9EEB-A0B0F08C5E90}">
      <dgm:prSet custT="1"/>
      <dgm:spPr/>
      <dgm:t>
        <a:bodyPr/>
        <a:lstStyle/>
        <a:p>
          <a:r>
            <a:rPr lang="en-US" sz="1000" dirty="0" smtClean="0"/>
            <a:t>Digests slower so used gradually like starch and fiber.  Fiber helps decrease constipation</a:t>
          </a:r>
          <a:r>
            <a:rPr lang="en-US" sz="700" dirty="0" smtClean="0"/>
            <a:t>.  </a:t>
          </a:r>
          <a:endParaRPr lang="en-US" sz="700" dirty="0"/>
        </a:p>
      </dgm:t>
    </dgm:pt>
    <dgm:pt modelId="{EE558331-757B-4215-932C-FE20B8F8E222}" type="parTrans" cxnId="{EE42DB4A-FA9E-4913-878A-5FBAD8D3054F}">
      <dgm:prSet/>
      <dgm:spPr/>
      <dgm:t>
        <a:bodyPr/>
        <a:lstStyle/>
        <a:p>
          <a:endParaRPr lang="en-US"/>
        </a:p>
      </dgm:t>
    </dgm:pt>
    <dgm:pt modelId="{815C98AA-6634-40AA-8E34-A7BC812A7735}" type="sibTrans" cxnId="{EE42DB4A-FA9E-4913-878A-5FBAD8D3054F}">
      <dgm:prSet/>
      <dgm:spPr/>
      <dgm:t>
        <a:bodyPr/>
        <a:lstStyle/>
        <a:p>
          <a:endParaRPr lang="en-US"/>
        </a:p>
      </dgm:t>
    </dgm:pt>
    <dgm:pt modelId="{9488D143-B9A2-4C0D-9475-4EE3A44D82C1}">
      <dgm:prSet custT="1"/>
      <dgm:spPr/>
      <dgm:t>
        <a:bodyPr/>
        <a:lstStyle/>
        <a:p>
          <a:r>
            <a:rPr lang="en-US" sz="1000" dirty="0" smtClean="0"/>
            <a:t>Main source of energy for the body</a:t>
          </a:r>
          <a:endParaRPr lang="en-US" sz="1000" dirty="0"/>
        </a:p>
      </dgm:t>
    </dgm:pt>
    <dgm:pt modelId="{2611C77A-E7A4-4E89-B9F3-3B7C658B22A1}" type="parTrans" cxnId="{3F21C5FB-ED37-4301-A13A-49F449C3E486}">
      <dgm:prSet/>
      <dgm:spPr/>
      <dgm:t>
        <a:bodyPr/>
        <a:lstStyle/>
        <a:p>
          <a:endParaRPr lang="en-US"/>
        </a:p>
      </dgm:t>
    </dgm:pt>
    <dgm:pt modelId="{5CC089B9-AFB3-4244-B5B9-DD1CF5A11781}" type="sibTrans" cxnId="{3F21C5FB-ED37-4301-A13A-49F449C3E486}">
      <dgm:prSet/>
      <dgm:spPr/>
      <dgm:t>
        <a:bodyPr/>
        <a:lstStyle/>
        <a:p>
          <a:endParaRPr lang="en-US"/>
        </a:p>
      </dgm:t>
    </dgm:pt>
    <dgm:pt modelId="{A6AAAA1A-0400-4BF3-A81D-D577587E80F9}">
      <dgm:prSet custT="1"/>
      <dgm:spPr/>
      <dgm:t>
        <a:bodyPr/>
        <a:lstStyle/>
        <a:p>
          <a:r>
            <a:rPr lang="en-US" sz="1000" dirty="0" smtClean="0"/>
            <a:t>Have amino acids that are needed for muscle repair and other body functions </a:t>
          </a:r>
          <a:endParaRPr lang="en-US" sz="1000" dirty="0"/>
        </a:p>
      </dgm:t>
    </dgm:pt>
    <dgm:pt modelId="{5E200CFA-F89C-4074-A7BA-5C8BF20BD436}" type="parTrans" cxnId="{548B7F83-82AD-4408-B7D3-462E938BA221}">
      <dgm:prSet/>
      <dgm:spPr/>
      <dgm:t>
        <a:bodyPr/>
        <a:lstStyle/>
        <a:p>
          <a:endParaRPr lang="en-US"/>
        </a:p>
      </dgm:t>
    </dgm:pt>
    <dgm:pt modelId="{21DC4544-468C-424B-AE82-10203D515B7A}" type="sibTrans" cxnId="{548B7F83-82AD-4408-B7D3-462E938BA221}">
      <dgm:prSet/>
      <dgm:spPr/>
      <dgm:t>
        <a:bodyPr/>
        <a:lstStyle/>
        <a:p>
          <a:endParaRPr lang="en-US"/>
        </a:p>
      </dgm:t>
    </dgm:pt>
    <dgm:pt modelId="{02E90B6D-10AE-4FE5-BC65-C7ABEB5EA112}">
      <dgm:prSet custT="1"/>
      <dgm:spPr/>
      <dgm:t>
        <a:bodyPr/>
        <a:lstStyle/>
        <a:p>
          <a:r>
            <a:rPr lang="en-US" sz="1000" dirty="0" smtClean="0"/>
            <a:t>Incomplete</a:t>
          </a:r>
          <a:endParaRPr lang="en-US" sz="1000" dirty="0"/>
        </a:p>
      </dgm:t>
    </dgm:pt>
    <dgm:pt modelId="{8D113656-67B5-4DCC-8C8D-3201DE65388F}" type="parTrans" cxnId="{298F9939-0828-4DE2-9905-AA7024F5E7B8}">
      <dgm:prSet/>
      <dgm:spPr/>
      <dgm:t>
        <a:bodyPr/>
        <a:lstStyle/>
        <a:p>
          <a:endParaRPr lang="en-US"/>
        </a:p>
      </dgm:t>
    </dgm:pt>
    <dgm:pt modelId="{2C505F01-F05A-4926-9ADE-6087745BAFB2}" type="sibTrans" cxnId="{298F9939-0828-4DE2-9905-AA7024F5E7B8}">
      <dgm:prSet/>
      <dgm:spPr/>
      <dgm:t>
        <a:bodyPr/>
        <a:lstStyle/>
        <a:p>
          <a:endParaRPr lang="en-US"/>
        </a:p>
      </dgm:t>
    </dgm:pt>
    <dgm:pt modelId="{C0CE9A0F-0326-4DAC-9E10-30F32509372A}">
      <dgm:prSet custT="1"/>
      <dgm:spPr/>
      <dgm:t>
        <a:bodyPr/>
        <a:lstStyle/>
        <a:p>
          <a:r>
            <a:rPr lang="en-US" sz="1000" dirty="0" smtClean="0"/>
            <a:t>Get from eating nuts/seeds, legumes and grains</a:t>
          </a:r>
        </a:p>
        <a:p>
          <a:r>
            <a:rPr lang="en-US" sz="1000" dirty="0" smtClean="0"/>
            <a:t>*** soybeans contain all 9 essential amino acids</a:t>
          </a:r>
          <a:endParaRPr lang="en-US" sz="1000" dirty="0"/>
        </a:p>
      </dgm:t>
    </dgm:pt>
    <dgm:pt modelId="{C75B7CA4-FAFB-4E7F-B755-F2A18AB8C0E7}" type="parTrans" cxnId="{89FED07A-2B4B-4A67-BE20-06C9E7B31A9D}">
      <dgm:prSet/>
      <dgm:spPr/>
      <dgm:t>
        <a:bodyPr/>
        <a:lstStyle/>
        <a:p>
          <a:endParaRPr lang="en-US"/>
        </a:p>
      </dgm:t>
    </dgm:pt>
    <dgm:pt modelId="{A1865DDC-0241-4C59-9AA1-DB1A0C3A5374}" type="sibTrans" cxnId="{89FED07A-2B4B-4A67-BE20-06C9E7B31A9D}">
      <dgm:prSet/>
      <dgm:spPr/>
      <dgm:t>
        <a:bodyPr/>
        <a:lstStyle/>
        <a:p>
          <a:endParaRPr lang="en-US"/>
        </a:p>
      </dgm:t>
    </dgm:pt>
    <dgm:pt modelId="{339E97C7-912B-4582-98F4-3C9A32036490}">
      <dgm:prSet phldrT="[Text]"/>
      <dgm:spPr/>
      <dgm:t>
        <a:bodyPr/>
        <a:lstStyle/>
        <a:p>
          <a:r>
            <a:rPr lang="en-US" dirty="0" smtClean="0"/>
            <a:t>Comes from plant products and liquid at room temperature. </a:t>
          </a:r>
          <a:endParaRPr lang="en-US" dirty="0"/>
        </a:p>
      </dgm:t>
    </dgm:pt>
    <dgm:pt modelId="{07C5D143-4A10-4ACE-8B1E-0BE07B76D37C}" type="parTrans" cxnId="{2C5E1C01-A22F-42AA-93F2-E36821315F8B}">
      <dgm:prSet/>
      <dgm:spPr/>
      <dgm:t>
        <a:bodyPr/>
        <a:lstStyle/>
        <a:p>
          <a:endParaRPr lang="en-US"/>
        </a:p>
      </dgm:t>
    </dgm:pt>
    <dgm:pt modelId="{C08ABE8C-8F98-4405-8A25-8B1BD5CBDF3A}" type="sibTrans" cxnId="{2C5E1C01-A22F-42AA-93F2-E36821315F8B}">
      <dgm:prSet/>
      <dgm:spPr/>
      <dgm:t>
        <a:bodyPr/>
        <a:lstStyle/>
        <a:p>
          <a:endParaRPr lang="en-US"/>
        </a:p>
      </dgm:t>
    </dgm:pt>
    <dgm:pt modelId="{E47693E1-4182-4665-B999-0E719DC4D39B}">
      <dgm:prSet phldrT="[Text]" custT="1"/>
      <dgm:spPr/>
      <dgm:t>
        <a:bodyPr/>
        <a:lstStyle/>
        <a:p>
          <a:r>
            <a:rPr lang="en-US" sz="1100" dirty="0" smtClean="0"/>
            <a:t>Saturated</a:t>
          </a:r>
          <a:endParaRPr lang="en-US" sz="1100" dirty="0"/>
        </a:p>
      </dgm:t>
    </dgm:pt>
    <dgm:pt modelId="{3CDE6133-7E4B-4390-8A9B-C869F6044B4A}" type="parTrans" cxnId="{84E580E3-1B13-4D83-8260-6E0DFCA355CE}">
      <dgm:prSet/>
      <dgm:spPr/>
    </dgm:pt>
    <dgm:pt modelId="{008D5160-4EF7-41F3-AB69-8F6960126320}" type="sibTrans" cxnId="{84E580E3-1B13-4D83-8260-6E0DFCA355CE}">
      <dgm:prSet/>
      <dgm:spPr/>
    </dgm:pt>
    <dgm:pt modelId="{706B96AD-B7EF-4C06-9591-082EA3E8BE78}">
      <dgm:prSet phldrT="[Text]" custT="1"/>
      <dgm:spPr/>
      <dgm:t>
        <a:bodyPr/>
        <a:lstStyle/>
        <a:p>
          <a:r>
            <a:rPr lang="en-US" sz="1100" dirty="0" smtClean="0"/>
            <a:t>Unsaturated</a:t>
          </a:r>
        </a:p>
      </dgm:t>
    </dgm:pt>
    <dgm:pt modelId="{3395E739-1593-41F6-90F7-70FA0717DDE7}" type="parTrans" cxnId="{9F5C8A79-9EA5-49EE-86A3-0315329460AC}">
      <dgm:prSet/>
      <dgm:spPr/>
    </dgm:pt>
    <dgm:pt modelId="{935419D8-88B5-4441-BF22-AC8A13B5ECFF}" type="sibTrans" cxnId="{9F5C8A79-9EA5-49EE-86A3-0315329460AC}">
      <dgm:prSet/>
      <dgm:spPr/>
    </dgm:pt>
    <dgm:pt modelId="{E00855C1-14BF-4F72-B11F-A8CB769C5DD8}" type="pres">
      <dgm:prSet presAssocID="{F1912F12-AA93-4E80-9C96-D2F401E01A9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AB51B6A-1C3D-412E-9C9B-65AE1BE91B86}" type="pres">
      <dgm:prSet presAssocID="{4E97F12B-554F-4729-9459-F5D7E8099E18}" presName="root" presStyleCnt="0"/>
      <dgm:spPr/>
    </dgm:pt>
    <dgm:pt modelId="{95B3DC80-F2FD-4E9D-849B-8049D6C1C5A9}" type="pres">
      <dgm:prSet presAssocID="{4E97F12B-554F-4729-9459-F5D7E8099E18}" presName="rootComposite" presStyleCnt="0"/>
      <dgm:spPr/>
    </dgm:pt>
    <dgm:pt modelId="{5440BC1E-C83B-45F7-AD6C-8AD7F8FEC00B}" type="pres">
      <dgm:prSet presAssocID="{4E97F12B-554F-4729-9459-F5D7E8099E18}" presName="rootText" presStyleLbl="node1" presStyleIdx="0" presStyleCnt="3" custLinFactNeighborX="-1786" custLinFactNeighborY="-54534"/>
      <dgm:spPr/>
      <dgm:t>
        <a:bodyPr/>
        <a:lstStyle/>
        <a:p>
          <a:endParaRPr lang="en-US"/>
        </a:p>
      </dgm:t>
    </dgm:pt>
    <dgm:pt modelId="{F19098FF-5AB1-4709-865E-637193DE768F}" type="pres">
      <dgm:prSet presAssocID="{4E97F12B-554F-4729-9459-F5D7E8099E18}" presName="rootConnector" presStyleLbl="node1" presStyleIdx="0" presStyleCnt="3"/>
      <dgm:spPr/>
      <dgm:t>
        <a:bodyPr/>
        <a:lstStyle/>
        <a:p>
          <a:endParaRPr lang="en-US"/>
        </a:p>
      </dgm:t>
    </dgm:pt>
    <dgm:pt modelId="{38A3DC75-69A2-47B2-BCB1-BE061348D14C}" type="pres">
      <dgm:prSet presAssocID="{4E97F12B-554F-4729-9459-F5D7E8099E18}" presName="childShape" presStyleCnt="0"/>
      <dgm:spPr/>
    </dgm:pt>
    <dgm:pt modelId="{5022120B-6858-4C15-9627-9ED262B52AC0}" type="pres">
      <dgm:prSet presAssocID="{2611C77A-E7A4-4E89-B9F3-3B7C658B22A1}" presName="Name13" presStyleLbl="parChTrans1D2" presStyleIdx="0" presStyleCnt="15"/>
      <dgm:spPr/>
      <dgm:t>
        <a:bodyPr/>
        <a:lstStyle/>
        <a:p>
          <a:endParaRPr lang="en-US"/>
        </a:p>
      </dgm:t>
    </dgm:pt>
    <dgm:pt modelId="{202E8B03-775C-4526-9054-7D999EAC3651}" type="pres">
      <dgm:prSet presAssocID="{9488D143-B9A2-4C0D-9475-4EE3A44D82C1}" presName="childText" presStyleLbl="bgAcc1" presStyleIdx="0" presStyleCnt="15" custScaleX="101751" custScaleY="1005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22B33-4CE1-48C9-AA9E-C65E4C10BEB2}" type="pres">
      <dgm:prSet presAssocID="{4A5F4978-B6BA-48CE-BCD2-875FEE47AAE2}" presName="Name13" presStyleLbl="parChTrans1D2" presStyleIdx="1" presStyleCnt="15"/>
      <dgm:spPr/>
      <dgm:t>
        <a:bodyPr/>
        <a:lstStyle/>
        <a:p>
          <a:endParaRPr lang="en-US"/>
        </a:p>
      </dgm:t>
    </dgm:pt>
    <dgm:pt modelId="{C9F33FF5-77F1-4EB0-96DC-7741FA66AF79}" type="pres">
      <dgm:prSet presAssocID="{1B48493B-C35C-4064-8235-FCBFB26E62C6}" presName="childText" presStyleLbl="bgAcc1" presStyleIdx="1" presStyleCnt="15" custScaleX="100030" custScaleY="782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4EE0E-AB37-44F8-9767-8ACAB864C59C}" type="pres">
      <dgm:prSet presAssocID="{6F74E90B-58E4-44CD-8D68-F212789DA72E}" presName="Name13" presStyleLbl="parChTrans1D2" presStyleIdx="2" presStyleCnt="15"/>
      <dgm:spPr/>
      <dgm:t>
        <a:bodyPr/>
        <a:lstStyle/>
        <a:p>
          <a:endParaRPr lang="en-US"/>
        </a:p>
      </dgm:t>
    </dgm:pt>
    <dgm:pt modelId="{A9FC925A-A761-430B-895F-AACF9C6BE9A0}" type="pres">
      <dgm:prSet presAssocID="{9A2C7D79-72E2-4843-B157-2AE3820FECB2}" presName="childText" presStyleLbl="bgAcc1" presStyleIdx="2" presStyleCnt="15" custScaleX="126892" custScaleY="125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B2BD8-1E6C-481E-B80D-6B7C25B95D90}" type="pres">
      <dgm:prSet presAssocID="{32A743BD-7CA5-4D16-9AEF-CD73FECFBF52}" presName="Name13" presStyleLbl="parChTrans1D2" presStyleIdx="3" presStyleCnt="15"/>
      <dgm:spPr/>
      <dgm:t>
        <a:bodyPr/>
        <a:lstStyle/>
        <a:p>
          <a:endParaRPr lang="en-US"/>
        </a:p>
      </dgm:t>
    </dgm:pt>
    <dgm:pt modelId="{F455BC04-FD7E-4B2B-BB9E-781866B0FA8D}" type="pres">
      <dgm:prSet presAssocID="{30C79E38-9EA4-4BC9-9586-E0BD1EC766D6}" presName="childText" presStyleLbl="bgAcc1" presStyleIdx="3" presStyleCnt="15" custScaleX="95565" custScaleY="807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D210EF-D2BF-4237-A903-C50DCAE7257B}" type="pres">
      <dgm:prSet presAssocID="{EE558331-757B-4215-932C-FE20B8F8E222}" presName="Name13" presStyleLbl="parChTrans1D2" presStyleIdx="4" presStyleCnt="15"/>
      <dgm:spPr/>
      <dgm:t>
        <a:bodyPr/>
        <a:lstStyle/>
        <a:p>
          <a:endParaRPr lang="en-US"/>
        </a:p>
      </dgm:t>
    </dgm:pt>
    <dgm:pt modelId="{9CF9D6AE-56B8-45B0-B502-11C2A7937149}" type="pres">
      <dgm:prSet presAssocID="{E91FE68A-FADD-49EE-9EEB-A0B0F08C5E90}" presName="childText" presStyleLbl="bgAcc1" presStyleIdx="4" presStyleCnt="15" custScaleX="118525" custScaleY="126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86764A-56EC-4278-8378-50C4A122EB40}" type="pres">
      <dgm:prSet presAssocID="{D123CE88-DD6A-4CCE-9EB2-3B8BE8C8CEBF}" presName="root" presStyleCnt="0"/>
      <dgm:spPr/>
    </dgm:pt>
    <dgm:pt modelId="{AC17159D-4944-41AA-99FD-746A99D3BDA4}" type="pres">
      <dgm:prSet presAssocID="{D123CE88-DD6A-4CCE-9EB2-3B8BE8C8CEBF}" presName="rootComposite" presStyleCnt="0"/>
      <dgm:spPr/>
    </dgm:pt>
    <dgm:pt modelId="{FC4242C5-0FB6-43B8-A079-463BB277EDCE}" type="pres">
      <dgm:prSet presAssocID="{D123CE88-DD6A-4CCE-9EB2-3B8BE8C8CEBF}" presName="rootText" presStyleLbl="node1" presStyleIdx="1" presStyleCnt="3"/>
      <dgm:spPr/>
      <dgm:t>
        <a:bodyPr/>
        <a:lstStyle/>
        <a:p>
          <a:endParaRPr lang="en-US"/>
        </a:p>
      </dgm:t>
    </dgm:pt>
    <dgm:pt modelId="{F05F8809-DF4D-4D5E-A3EE-2FD5FC23950B}" type="pres">
      <dgm:prSet presAssocID="{D123CE88-DD6A-4CCE-9EB2-3B8BE8C8CEBF}" presName="rootConnector" presStyleLbl="node1" presStyleIdx="1" presStyleCnt="3"/>
      <dgm:spPr/>
      <dgm:t>
        <a:bodyPr/>
        <a:lstStyle/>
        <a:p>
          <a:endParaRPr lang="en-US"/>
        </a:p>
      </dgm:t>
    </dgm:pt>
    <dgm:pt modelId="{23B51EA7-D11A-49A7-80DF-D606280A56C4}" type="pres">
      <dgm:prSet presAssocID="{D123CE88-DD6A-4CCE-9EB2-3B8BE8C8CEBF}" presName="childShape" presStyleCnt="0"/>
      <dgm:spPr/>
    </dgm:pt>
    <dgm:pt modelId="{5960C512-F37A-4D6F-97D7-AB6B24B7DE45}" type="pres">
      <dgm:prSet presAssocID="{5E200CFA-F89C-4074-A7BA-5C8BF20BD436}" presName="Name13" presStyleLbl="parChTrans1D2" presStyleIdx="5" presStyleCnt="15"/>
      <dgm:spPr/>
      <dgm:t>
        <a:bodyPr/>
        <a:lstStyle/>
        <a:p>
          <a:endParaRPr lang="en-US"/>
        </a:p>
      </dgm:t>
    </dgm:pt>
    <dgm:pt modelId="{72F4F893-ECA3-45D8-B518-4158394C7A09}" type="pres">
      <dgm:prSet presAssocID="{A6AAAA1A-0400-4BF3-A81D-D577587E80F9}" presName="childText" presStyleLbl="bgAcc1" presStyleIdx="5" presStyleCnt="15" custScaleX="106641" custScaleY="118369" custLinFactNeighborX="-1067" custLinFactNeighborY="33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17C11-2344-4B98-AA28-EEEC35129D89}" type="pres">
      <dgm:prSet presAssocID="{2E0582A0-010C-4BD0-8C43-BB913F00DC43}" presName="Name13" presStyleLbl="parChTrans1D2" presStyleIdx="6" presStyleCnt="15"/>
      <dgm:spPr/>
      <dgm:t>
        <a:bodyPr/>
        <a:lstStyle/>
        <a:p>
          <a:endParaRPr lang="en-US"/>
        </a:p>
      </dgm:t>
    </dgm:pt>
    <dgm:pt modelId="{A331B5D6-C8DB-4220-87BE-4726E76AFA62}" type="pres">
      <dgm:prSet presAssocID="{A6B8D146-9F74-4716-892A-0A6CFF82B2B5}" presName="childText" presStyleLbl="bgAcc1" presStyleIdx="6" presStyleCnt="15" custScaleX="83401" custScaleY="78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0BC5C-8478-451E-87CA-65AF7C8FC5E4}" type="pres">
      <dgm:prSet presAssocID="{D8155F83-38B2-41F1-8C3A-1AECF5F25F99}" presName="Name13" presStyleLbl="parChTrans1D2" presStyleIdx="7" presStyleCnt="15"/>
      <dgm:spPr/>
      <dgm:t>
        <a:bodyPr/>
        <a:lstStyle/>
        <a:p>
          <a:endParaRPr lang="en-US"/>
        </a:p>
      </dgm:t>
    </dgm:pt>
    <dgm:pt modelId="{705C94E7-7CC8-47AB-B1DA-295887D5771D}" type="pres">
      <dgm:prSet presAssocID="{684EC3F0-46FB-4DA5-BC18-E6919B845884}" presName="childText" presStyleLbl="bgAcc1" presStyleIdx="7" presStyleCnt="15" custScaleX="91369" custScaleY="745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0AF94C-F60B-48EF-8BDB-086067B9C622}" type="pres">
      <dgm:prSet presAssocID="{8D113656-67B5-4DCC-8C8D-3201DE65388F}" presName="Name13" presStyleLbl="parChTrans1D2" presStyleIdx="8" presStyleCnt="15"/>
      <dgm:spPr/>
      <dgm:t>
        <a:bodyPr/>
        <a:lstStyle/>
        <a:p>
          <a:endParaRPr lang="en-US"/>
        </a:p>
      </dgm:t>
    </dgm:pt>
    <dgm:pt modelId="{F58A41CF-273B-45A3-9500-AC49C6E6A987}" type="pres">
      <dgm:prSet presAssocID="{02E90B6D-10AE-4FE5-BC65-C7ABEB5EA112}" presName="childText" presStyleLbl="bgAcc1" presStyleIdx="8" presStyleCnt="15" custScaleX="104058" custScaleY="76187" custLinFactNeighborX="-18" custLinFactNeighborY="-122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C2CD9-A828-4FD4-A067-45876973393C}" type="pres">
      <dgm:prSet presAssocID="{C75B7CA4-FAFB-4E7F-B755-F2A18AB8C0E7}" presName="Name13" presStyleLbl="parChTrans1D2" presStyleIdx="9" presStyleCnt="15"/>
      <dgm:spPr/>
      <dgm:t>
        <a:bodyPr/>
        <a:lstStyle/>
        <a:p>
          <a:endParaRPr lang="en-US"/>
        </a:p>
      </dgm:t>
    </dgm:pt>
    <dgm:pt modelId="{985F3A8F-8513-4DE3-A9B3-6D11A0A11E7A}" type="pres">
      <dgm:prSet presAssocID="{C0CE9A0F-0326-4DAC-9E10-30F32509372A}" presName="childText" presStyleLbl="bgAcc1" presStyleIdx="9" presStyleCnt="15" custScaleX="113887" custScaleY="1647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225F73-7351-47EE-9B20-86E8CCDFFCD4}" type="pres">
      <dgm:prSet presAssocID="{7E0976D3-D1D0-4DBC-868F-FBA1C685B6AD}" presName="root" presStyleCnt="0"/>
      <dgm:spPr/>
    </dgm:pt>
    <dgm:pt modelId="{4E535362-3DF0-4369-ADA6-A5EE6CC550CE}" type="pres">
      <dgm:prSet presAssocID="{7E0976D3-D1D0-4DBC-868F-FBA1C685B6AD}" presName="rootComposite" presStyleCnt="0"/>
      <dgm:spPr/>
    </dgm:pt>
    <dgm:pt modelId="{30CB7A66-6BAB-4E21-85DB-09C93647F8AC}" type="pres">
      <dgm:prSet presAssocID="{7E0976D3-D1D0-4DBC-868F-FBA1C685B6AD}" presName="rootText" presStyleLbl="node1" presStyleIdx="2" presStyleCnt="3"/>
      <dgm:spPr/>
      <dgm:t>
        <a:bodyPr/>
        <a:lstStyle/>
        <a:p>
          <a:endParaRPr lang="en-US"/>
        </a:p>
      </dgm:t>
    </dgm:pt>
    <dgm:pt modelId="{0D95EC27-2E64-4888-992B-9AD3BBFB0D35}" type="pres">
      <dgm:prSet presAssocID="{7E0976D3-D1D0-4DBC-868F-FBA1C685B6AD}" presName="rootConnector" presStyleLbl="node1" presStyleIdx="2" presStyleCnt="3"/>
      <dgm:spPr/>
      <dgm:t>
        <a:bodyPr/>
        <a:lstStyle/>
        <a:p>
          <a:endParaRPr lang="en-US"/>
        </a:p>
      </dgm:t>
    </dgm:pt>
    <dgm:pt modelId="{4AC1899E-9168-4E50-9323-927945974F1C}" type="pres">
      <dgm:prSet presAssocID="{7E0976D3-D1D0-4DBC-868F-FBA1C685B6AD}" presName="childShape" presStyleCnt="0"/>
      <dgm:spPr/>
    </dgm:pt>
    <dgm:pt modelId="{5ECD4D2F-B205-4FBD-9FD8-55ACE61007D2}" type="pres">
      <dgm:prSet presAssocID="{D9599A24-F612-453C-A8C3-6E78EC298D14}" presName="Name13" presStyleLbl="parChTrans1D2" presStyleIdx="10" presStyleCnt="15"/>
      <dgm:spPr/>
      <dgm:t>
        <a:bodyPr/>
        <a:lstStyle/>
        <a:p>
          <a:endParaRPr lang="en-US"/>
        </a:p>
      </dgm:t>
    </dgm:pt>
    <dgm:pt modelId="{3FF22569-1E54-41FF-A1AB-97DC3E9AF981}" type="pres">
      <dgm:prSet presAssocID="{7C275060-FB9F-4A9B-8190-C0EF9AFD5F5E}" presName="childText" presStyleLbl="bgAcc1" presStyleIdx="10" presStyleCnt="15" custScaleX="110177" custScaleY="926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B2C539-7C59-4BCE-BCD2-77132FD1653F}" type="pres">
      <dgm:prSet presAssocID="{3CDE6133-7E4B-4390-8A9B-C869F6044B4A}" presName="Name13" presStyleLbl="parChTrans1D2" presStyleIdx="11" presStyleCnt="15"/>
      <dgm:spPr/>
    </dgm:pt>
    <dgm:pt modelId="{C30DA404-2D06-4144-86BB-402FF8C66D94}" type="pres">
      <dgm:prSet presAssocID="{E47693E1-4182-4665-B999-0E719DC4D39B}" presName="childText" presStyleLbl="bgAcc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E3CE40-0A5C-4FB1-BBA6-BFA13C937A2A}" type="pres">
      <dgm:prSet presAssocID="{3755649F-A38C-4905-834C-333858569584}" presName="Name13" presStyleLbl="parChTrans1D2" presStyleIdx="12" presStyleCnt="15"/>
      <dgm:spPr/>
      <dgm:t>
        <a:bodyPr/>
        <a:lstStyle/>
        <a:p>
          <a:endParaRPr lang="en-US"/>
        </a:p>
      </dgm:t>
    </dgm:pt>
    <dgm:pt modelId="{2C4B50E5-E3BF-4D6E-B093-0F2B457DB32C}" type="pres">
      <dgm:prSet presAssocID="{429628DE-94C0-4036-9FD0-880825E29005}" presName="childText" presStyleLbl="bgAcc1" presStyleIdx="12" presStyleCnt="15" custScaleX="131926" custScaleY="1158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AAAFB-10A8-469A-B2AA-34B844EB2865}" type="pres">
      <dgm:prSet presAssocID="{3395E739-1593-41F6-90F7-70FA0717DDE7}" presName="Name13" presStyleLbl="parChTrans1D2" presStyleIdx="13" presStyleCnt="15"/>
      <dgm:spPr/>
    </dgm:pt>
    <dgm:pt modelId="{90C1CF4C-187C-4155-AED3-7AD093299173}" type="pres">
      <dgm:prSet presAssocID="{706B96AD-B7EF-4C06-9591-082EA3E8BE78}" presName="childText" presStyleLbl="bgAcc1" presStyleIdx="13" presStyleCnt="15" custScaleX="119759" custScaleY="68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EF661-0FA2-496F-BBF9-FC486412BCBC}" type="pres">
      <dgm:prSet presAssocID="{07C5D143-4A10-4ACE-8B1E-0BE07B76D37C}" presName="Name13" presStyleLbl="parChTrans1D2" presStyleIdx="14" presStyleCnt="15"/>
      <dgm:spPr/>
      <dgm:t>
        <a:bodyPr/>
        <a:lstStyle/>
        <a:p>
          <a:endParaRPr lang="en-US"/>
        </a:p>
      </dgm:t>
    </dgm:pt>
    <dgm:pt modelId="{CBF651F5-A3F0-4ABA-BCB3-4251AE91582E}" type="pres">
      <dgm:prSet presAssocID="{339E97C7-912B-4582-98F4-3C9A32036490}" presName="childText" presStyleLbl="bgAcc1" presStyleIdx="14" presStyleCnt="15" custScaleX="131926" custScaleY="1061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8B7F83-82AD-4408-B7D3-462E938BA221}" srcId="{D123CE88-DD6A-4CCE-9EB2-3B8BE8C8CEBF}" destId="{A6AAAA1A-0400-4BF3-A81D-D577587E80F9}" srcOrd="0" destOrd="0" parTransId="{5E200CFA-F89C-4074-A7BA-5C8BF20BD436}" sibTransId="{21DC4544-468C-424B-AE82-10203D515B7A}"/>
    <dgm:cxn modelId="{821A7644-FCFD-465B-97CE-5878B62D724B}" type="presOf" srcId="{6F74E90B-58E4-44CD-8D68-F212789DA72E}" destId="{5A14EE0E-AB37-44F8-9767-8ACAB864C59C}" srcOrd="0" destOrd="0" presId="urn:microsoft.com/office/officeart/2005/8/layout/hierarchy3"/>
    <dgm:cxn modelId="{3E45A5BA-A4DA-4405-9711-2C74F5E48C95}" type="presOf" srcId="{3CDE6133-7E4B-4390-8A9B-C869F6044B4A}" destId="{B3B2C539-7C59-4BCE-BCD2-77132FD1653F}" srcOrd="0" destOrd="0" presId="urn:microsoft.com/office/officeart/2005/8/layout/hierarchy3"/>
    <dgm:cxn modelId="{C62BCB87-4668-4C46-9213-4863A5057A7C}" srcId="{4E97F12B-554F-4729-9459-F5D7E8099E18}" destId="{30C79E38-9EA4-4BC9-9586-E0BD1EC766D6}" srcOrd="3" destOrd="0" parTransId="{32A743BD-7CA5-4D16-9AEF-CD73FECFBF52}" sibTransId="{E4A7F375-AEAB-4EA9-AE38-C9BBC449A5D5}"/>
    <dgm:cxn modelId="{9CB0813E-6F35-48B8-8B14-A26127622DCC}" type="presOf" srcId="{4E97F12B-554F-4729-9459-F5D7E8099E18}" destId="{5440BC1E-C83B-45F7-AD6C-8AD7F8FEC00B}" srcOrd="0" destOrd="0" presId="urn:microsoft.com/office/officeart/2005/8/layout/hierarchy3"/>
    <dgm:cxn modelId="{C062CCCF-22A0-4ECF-9EA0-96F26AB5EDDC}" srcId="{D123CE88-DD6A-4CCE-9EB2-3B8BE8C8CEBF}" destId="{684EC3F0-46FB-4DA5-BC18-E6919B845884}" srcOrd="2" destOrd="0" parTransId="{D8155F83-38B2-41F1-8C3A-1AECF5F25F99}" sibTransId="{4247479F-E632-4609-80FD-6BD47AA8658D}"/>
    <dgm:cxn modelId="{E5CDDD25-BBA6-44C7-BE72-0B471E7DE8FE}" type="presOf" srcId="{E47693E1-4182-4665-B999-0E719DC4D39B}" destId="{C30DA404-2D06-4144-86BB-402FF8C66D94}" srcOrd="0" destOrd="0" presId="urn:microsoft.com/office/officeart/2005/8/layout/hierarchy3"/>
    <dgm:cxn modelId="{A4BFA7C8-FDBD-4339-AE6A-902734253901}" type="presOf" srcId="{684EC3F0-46FB-4DA5-BC18-E6919B845884}" destId="{705C94E7-7CC8-47AB-B1DA-295887D5771D}" srcOrd="0" destOrd="0" presId="urn:microsoft.com/office/officeart/2005/8/layout/hierarchy3"/>
    <dgm:cxn modelId="{6D6DA526-5E74-4DBE-8006-2972A9AE0163}" type="presOf" srcId="{7E0976D3-D1D0-4DBC-868F-FBA1C685B6AD}" destId="{0D95EC27-2E64-4888-992B-9AD3BBFB0D35}" srcOrd="1" destOrd="0" presId="urn:microsoft.com/office/officeart/2005/8/layout/hierarchy3"/>
    <dgm:cxn modelId="{1A3F3EE0-A2EE-4F89-B590-8569F780289F}" srcId="{F1912F12-AA93-4E80-9C96-D2F401E01A9A}" destId="{7E0976D3-D1D0-4DBC-868F-FBA1C685B6AD}" srcOrd="2" destOrd="0" parTransId="{F7559337-82AA-4951-832F-CB2E501552BA}" sibTransId="{13373EC4-32FF-42C6-8CB8-2330F2867A6F}"/>
    <dgm:cxn modelId="{B3DBB7ED-42B2-422E-B0CE-68882B7CC23D}" srcId="{D123CE88-DD6A-4CCE-9EB2-3B8BE8C8CEBF}" destId="{A6B8D146-9F74-4716-892A-0A6CFF82B2B5}" srcOrd="1" destOrd="0" parTransId="{2E0582A0-010C-4BD0-8C43-BB913F00DC43}" sibTransId="{4BBB69D1-F586-4FC6-B75E-D2671F3468AC}"/>
    <dgm:cxn modelId="{B14E71B4-3B1A-4BCE-B017-FCB29DB35B28}" type="presOf" srcId="{D123CE88-DD6A-4CCE-9EB2-3B8BE8C8CEBF}" destId="{FC4242C5-0FB6-43B8-A079-463BB277EDCE}" srcOrd="0" destOrd="0" presId="urn:microsoft.com/office/officeart/2005/8/layout/hierarchy3"/>
    <dgm:cxn modelId="{59BEDC0D-D41A-4EC5-9C56-2981C5C17A99}" type="presOf" srcId="{8D113656-67B5-4DCC-8C8D-3201DE65388F}" destId="{D60AF94C-F60B-48EF-8BDB-086067B9C622}" srcOrd="0" destOrd="0" presId="urn:microsoft.com/office/officeart/2005/8/layout/hierarchy3"/>
    <dgm:cxn modelId="{FD4594C0-2569-444D-A00A-B5CDD41630F9}" type="presOf" srcId="{3755649F-A38C-4905-834C-333858569584}" destId="{4AE3CE40-0A5C-4FB1-BBA6-BFA13C937A2A}" srcOrd="0" destOrd="0" presId="urn:microsoft.com/office/officeart/2005/8/layout/hierarchy3"/>
    <dgm:cxn modelId="{3E855F9F-D8F9-4C57-96FF-5B32B9DD151E}" type="presOf" srcId="{D123CE88-DD6A-4CCE-9EB2-3B8BE8C8CEBF}" destId="{F05F8809-DF4D-4D5E-A3EE-2FD5FC23950B}" srcOrd="1" destOrd="0" presId="urn:microsoft.com/office/officeart/2005/8/layout/hierarchy3"/>
    <dgm:cxn modelId="{21206CFC-F4B3-48DF-8174-2EFE3D4F17B6}" type="presOf" srcId="{2611C77A-E7A4-4E89-B9F3-3B7C658B22A1}" destId="{5022120B-6858-4C15-9627-9ED262B52AC0}" srcOrd="0" destOrd="0" presId="urn:microsoft.com/office/officeart/2005/8/layout/hierarchy3"/>
    <dgm:cxn modelId="{9E6833CA-F428-4512-8922-A3DD033E3782}" srcId="{4E97F12B-554F-4729-9459-F5D7E8099E18}" destId="{1B48493B-C35C-4064-8235-FCBFB26E62C6}" srcOrd="1" destOrd="0" parTransId="{4A5F4978-B6BA-48CE-BCD2-875FEE47AAE2}" sibTransId="{AAC521B1-6AB6-4216-9E52-BBBD163F5339}"/>
    <dgm:cxn modelId="{D6FE46D7-7ADA-404B-BDC4-937A5CD2F29B}" type="presOf" srcId="{339E97C7-912B-4582-98F4-3C9A32036490}" destId="{CBF651F5-A3F0-4ABA-BCB3-4251AE91582E}" srcOrd="0" destOrd="0" presId="urn:microsoft.com/office/officeart/2005/8/layout/hierarchy3"/>
    <dgm:cxn modelId="{FFAF4010-D989-416F-947D-8CC39C013B20}" type="presOf" srcId="{30C79E38-9EA4-4BC9-9586-E0BD1EC766D6}" destId="{F455BC04-FD7E-4B2B-BB9E-781866B0FA8D}" srcOrd="0" destOrd="0" presId="urn:microsoft.com/office/officeart/2005/8/layout/hierarchy3"/>
    <dgm:cxn modelId="{4AFC5B9E-2087-44B4-AD83-BF6829DCE811}" type="presOf" srcId="{5E200CFA-F89C-4074-A7BA-5C8BF20BD436}" destId="{5960C512-F37A-4D6F-97D7-AB6B24B7DE45}" srcOrd="0" destOrd="0" presId="urn:microsoft.com/office/officeart/2005/8/layout/hierarchy3"/>
    <dgm:cxn modelId="{120B10F8-09CA-4845-AE20-38D497D12A0D}" type="presOf" srcId="{A6B8D146-9F74-4716-892A-0A6CFF82B2B5}" destId="{A331B5D6-C8DB-4220-87BE-4726E76AFA62}" srcOrd="0" destOrd="0" presId="urn:microsoft.com/office/officeart/2005/8/layout/hierarchy3"/>
    <dgm:cxn modelId="{1DB113E5-B9AD-48A4-BF20-8E4FEF538838}" type="presOf" srcId="{C0CE9A0F-0326-4DAC-9E10-30F32509372A}" destId="{985F3A8F-8513-4DE3-A9B3-6D11A0A11E7A}" srcOrd="0" destOrd="0" presId="urn:microsoft.com/office/officeart/2005/8/layout/hierarchy3"/>
    <dgm:cxn modelId="{4AD49EC0-2341-40C0-BDAF-4DAB6352F89A}" srcId="{4E97F12B-554F-4729-9459-F5D7E8099E18}" destId="{9A2C7D79-72E2-4843-B157-2AE3820FECB2}" srcOrd="2" destOrd="0" parTransId="{6F74E90B-58E4-44CD-8D68-F212789DA72E}" sibTransId="{0ECB47C0-3A9B-4231-A70A-8DD023447977}"/>
    <dgm:cxn modelId="{89FED07A-2B4B-4A67-BE20-06C9E7B31A9D}" srcId="{D123CE88-DD6A-4CCE-9EB2-3B8BE8C8CEBF}" destId="{C0CE9A0F-0326-4DAC-9E10-30F32509372A}" srcOrd="4" destOrd="0" parTransId="{C75B7CA4-FAFB-4E7F-B755-F2A18AB8C0E7}" sibTransId="{A1865DDC-0241-4C59-9AA1-DB1A0C3A5374}"/>
    <dgm:cxn modelId="{91BCD90A-350D-4CEB-A6F6-DBBA3A503C56}" type="presOf" srcId="{2E0582A0-010C-4BD0-8C43-BB913F00DC43}" destId="{0CD17C11-2344-4B98-AA28-EEEC35129D89}" srcOrd="0" destOrd="0" presId="urn:microsoft.com/office/officeart/2005/8/layout/hierarchy3"/>
    <dgm:cxn modelId="{536AB990-0EA5-4693-8581-E4F78511F050}" type="presOf" srcId="{E91FE68A-FADD-49EE-9EEB-A0B0F08C5E90}" destId="{9CF9D6AE-56B8-45B0-B502-11C2A7937149}" srcOrd="0" destOrd="0" presId="urn:microsoft.com/office/officeart/2005/8/layout/hierarchy3"/>
    <dgm:cxn modelId="{C1B17BFF-5497-4EC7-86CD-D5CFB213626E}" type="presOf" srcId="{07C5D143-4A10-4ACE-8B1E-0BE07B76D37C}" destId="{C22EF661-0FA2-496F-BBF9-FC486412BCBC}" srcOrd="0" destOrd="0" presId="urn:microsoft.com/office/officeart/2005/8/layout/hierarchy3"/>
    <dgm:cxn modelId="{2C5E1C01-A22F-42AA-93F2-E36821315F8B}" srcId="{7E0976D3-D1D0-4DBC-868F-FBA1C685B6AD}" destId="{339E97C7-912B-4582-98F4-3C9A32036490}" srcOrd="4" destOrd="0" parTransId="{07C5D143-4A10-4ACE-8B1E-0BE07B76D37C}" sibTransId="{C08ABE8C-8F98-4405-8A25-8B1BD5CBDF3A}"/>
    <dgm:cxn modelId="{257FE7ED-AD51-4147-855F-5267287E8B1F}" srcId="{F1912F12-AA93-4E80-9C96-D2F401E01A9A}" destId="{4E97F12B-554F-4729-9459-F5D7E8099E18}" srcOrd="0" destOrd="0" parTransId="{2AA398A1-28BA-4FC5-A910-78A5D2295870}" sibTransId="{F2789721-803A-4A66-B01C-F1DED3A33EC5}"/>
    <dgm:cxn modelId="{6DB79E3F-4CB7-44FB-829C-184DA007B77B}" type="presOf" srcId="{4A5F4978-B6BA-48CE-BCD2-875FEE47AAE2}" destId="{A8C22B33-4CE1-48C9-AA9E-C65E4C10BEB2}" srcOrd="0" destOrd="0" presId="urn:microsoft.com/office/officeart/2005/8/layout/hierarchy3"/>
    <dgm:cxn modelId="{3F21C5FB-ED37-4301-A13A-49F449C3E486}" srcId="{4E97F12B-554F-4729-9459-F5D7E8099E18}" destId="{9488D143-B9A2-4C0D-9475-4EE3A44D82C1}" srcOrd="0" destOrd="0" parTransId="{2611C77A-E7A4-4E89-B9F3-3B7C658B22A1}" sibTransId="{5CC089B9-AFB3-4244-B5B9-DD1CF5A11781}"/>
    <dgm:cxn modelId="{156136E2-826B-4900-8A23-2AA725EF5BFD}" type="presOf" srcId="{F1912F12-AA93-4E80-9C96-D2F401E01A9A}" destId="{E00855C1-14BF-4F72-B11F-A8CB769C5DD8}" srcOrd="0" destOrd="0" presId="urn:microsoft.com/office/officeart/2005/8/layout/hierarchy3"/>
    <dgm:cxn modelId="{9F5C8A79-9EA5-49EE-86A3-0315329460AC}" srcId="{7E0976D3-D1D0-4DBC-868F-FBA1C685B6AD}" destId="{706B96AD-B7EF-4C06-9591-082EA3E8BE78}" srcOrd="3" destOrd="0" parTransId="{3395E739-1593-41F6-90F7-70FA0717DDE7}" sibTransId="{935419D8-88B5-4441-BF22-AC8A13B5ECFF}"/>
    <dgm:cxn modelId="{D8219DAF-579E-486D-A8CD-62EC9E6B0CA2}" srcId="{7E0976D3-D1D0-4DBC-868F-FBA1C685B6AD}" destId="{7C275060-FB9F-4A9B-8190-C0EF9AFD5F5E}" srcOrd="0" destOrd="0" parTransId="{D9599A24-F612-453C-A8C3-6E78EC298D14}" sibTransId="{DF6DF87C-D5D6-4168-B61F-672E74EF37DB}"/>
    <dgm:cxn modelId="{299A4AC0-8629-4EBF-AC62-CD6268F20A33}" type="presOf" srcId="{7C275060-FB9F-4A9B-8190-C0EF9AFD5F5E}" destId="{3FF22569-1E54-41FF-A1AB-97DC3E9AF981}" srcOrd="0" destOrd="0" presId="urn:microsoft.com/office/officeart/2005/8/layout/hierarchy3"/>
    <dgm:cxn modelId="{F056FA1E-6D5A-4836-88E4-DCA045023E76}" type="presOf" srcId="{4E97F12B-554F-4729-9459-F5D7E8099E18}" destId="{F19098FF-5AB1-4709-865E-637193DE768F}" srcOrd="1" destOrd="0" presId="urn:microsoft.com/office/officeart/2005/8/layout/hierarchy3"/>
    <dgm:cxn modelId="{82D6E389-A752-4656-945B-598E4B07A7E1}" type="presOf" srcId="{9A2C7D79-72E2-4843-B157-2AE3820FECB2}" destId="{A9FC925A-A761-430B-895F-AACF9C6BE9A0}" srcOrd="0" destOrd="0" presId="urn:microsoft.com/office/officeart/2005/8/layout/hierarchy3"/>
    <dgm:cxn modelId="{6569AACB-2A49-40A3-BF6B-53816F906D09}" type="presOf" srcId="{429628DE-94C0-4036-9FD0-880825E29005}" destId="{2C4B50E5-E3BF-4D6E-B093-0F2B457DB32C}" srcOrd="0" destOrd="0" presId="urn:microsoft.com/office/officeart/2005/8/layout/hierarchy3"/>
    <dgm:cxn modelId="{2FC0895A-AD08-457D-A4F3-5A5421328313}" srcId="{F1912F12-AA93-4E80-9C96-D2F401E01A9A}" destId="{D123CE88-DD6A-4CCE-9EB2-3B8BE8C8CEBF}" srcOrd="1" destOrd="0" parTransId="{81FC3748-678C-43BD-B5CE-9921FBF6F342}" sibTransId="{B6F86497-F04F-4D98-9758-39F8354B1E10}"/>
    <dgm:cxn modelId="{E07161C3-AD67-44C1-B31C-714412D63E22}" type="presOf" srcId="{D8155F83-38B2-41F1-8C3A-1AECF5F25F99}" destId="{1350BC5C-8478-451E-87CA-65AF7C8FC5E4}" srcOrd="0" destOrd="0" presId="urn:microsoft.com/office/officeart/2005/8/layout/hierarchy3"/>
    <dgm:cxn modelId="{78F33888-849C-4607-BF66-30C646E58C50}" type="presOf" srcId="{706B96AD-B7EF-4C06-9591-082EA3E8BE78}" destId="{90C1CF4C-187C-4155-AED3-7AD093299173}" srcOrd="0" destOrd="0" presId="urn:microsoft.com/office/officeart/2005/8/layout/hierarchy3"/>
    <dgm:cxn modelId="{2046CB81-A96C-4762-9329-C9380B97773D}" type="presOf" srcId="{32A743BD-7CA5-4D16-9AEF-CD73FECFBF52}" destId="{1F2B2BD8-1E6C-481E-B80D-6B7C25B95D90}" srcOrd="0" destOrd="0" presId="urn:microsoft.com/office/officeart/2005/8/layout/hierarchy3"/>
    <dgm:cxn modelId="{EE42DB4A-FA9E-4913-878A-5FBAD8D3054F}" srcId="{4E97F12B-554F-4729-9459-F5D7E8099E18}" destId="{E91FE68A-FADD-49EE-9EEB-A0B0F08C5E90}" srcOrd="4" destOrd="0" parTransId="{EE558331-757B-4215-932C-FE20B8F8E222}" sibTransId="{815C98AA-6634-40AA-8E34-A7BC812A7735}"/>
    <dgm:cxn modelId="{99424FE6-652F-4018-B6A6-9217FC3E7D87}" type="presOf" srcId="{1B48493B-C35C-4064-8235-FCBFB26E62C6}" destId="{C9F33FF5-77F1-4EB0-96DC-7741FA66AF79}" srcOrd="0" destOrd="0" presId="urn:microsoft.com/office/officeart/2005/8/layout/hierarchy3"/>
    <dgm:cxn modelId="{84E580E3-1B13-4D83-8260-6E0DFCA355CE}" srcId="{7E0976D3-D1D0-4DBC-868F-FBA1C685B6AD}" destId="{E47693E1-4182-4665-B999-0E719DC4D39B}" srcOrd="1" destOrd="0" parTransId="{3CDE6133-7E4B-4390-8A9B-C869F6044B4A}" sibTransId="{008D5160-4EF7-41F3-AB69-8F6960126320}"/>
    <dgm:cxn modelId="{C27FB4B8-CF03-4C87-B1F5-F10DE37F4CAB}" type="presOf" srcId="{9488D143-B9A2-4C0D-9475-4EE3A44D82C1}" destId="{202E8B03-775C-4526-9054-7D999EAC3651}" srcOrd="0" destOrd="0" presId="urn:microsoft.com/office/officeart/2005/8/layout/hierarchy3"/>
    <dgm:cxn modelId="{C8EEE6D9-5A93-4979-A25D-D002D70D38D8}" type="presOf" srcId="{02E90B6D-10AE-4FE5-BC65-C7ABEB5EA112}" destId="{F58A41CF-273B-45A3-9500-AC49C6E6A987}" srcOrd="0" destOrd="0" presId="urn:microsoft.com/office/officeart/2005/8/layout/hierarchy3"/>
    <dgm:cxn modelId="{0B47FA95-3815-46B8-BE90-E4BE7D01DCF6}" type="presOf" srcId="{3395E739-1593-41F6-90F7-70FA0717DDE7}" destId="{7F7AAAFB-10A8-469A-B2AA-34B844EB2865}" srcOrd="0" destOrd="0" presId="urn:microsoft.com/office/officeart/2005/8/layout/hierarchy3"/>
    <dgm:cxn modelId="{298F9939-0828-4DE2-9905-AA7024F5E7B8}" srcId="{D123CE88-DD6A-4CCE-9EB2-3B8BE8C8CEBF}" destId="{02E90B6D-10AE-4FE5-BC65-C7ABEB5EA112}" srcOrd="3" destOrd="0" parTransId="{8D113656-67B5-4DCC-8C8D-3201DE65388F}" sibTransId="{2C505F01-F05A-4926-9ADE-6087745BAFB2}"/>
    <dgm:cxn modelId="{CF9DBD2F-A162-4D2A-9456-CA3812EA31D4}" type="presOf" srcId="{7E0976D3-D1D0-4DBC-868F-FBA1C685B6AD}" destId="{30CB7A66-6BAB-4E21-85DB-09C93647F8AC}" srcOrd="0" destOrd="0" presId="urn:microsoft.com/office/officeart/2005/8/layout/hierarchy3"/>
    <dgm:cxn modelId="{E5383D67-E9FE-4E0C-946A-AF113A06E183}" type="presOf" srcId="{C75B7CA4-FAFB-4E7F-B755-F2A18AB8C0E7}" destId="{966C2CD9-A828-4FD4-A067-45876973393C}" srcOrd="0" destOrd="0" presId="urn:microsoft.com/office/officeart/2005/8/layout/hierarchy3"/>
    <dgm:cxn modelId="{BB2AC413-4D75-4C5B-8FC2-3A99721E6151}" type="presOf" srcId="{EE558331-757B-4215-932C-FE20B8F8E222}" destId="{43D210EF-D2BF-4237-A903-C50DCAE7257B}" srcOrd="0" destOrd="0" presId="urn:microsoft.com/office/officeart/2005/8/layout/hierarchy3"/>
    <dgm:cxn modelId="{975679CB-6526-4F6E-BD93-CE031AFCD6F5}" type="presOf" srcId="{A6AAAA1A-0400-4BF3-A81D-D577587E80F9}" destId="{72F4F893-ECA3-45D8-B518-4158394C7A09}" srcOrd="0" destOrd="0" presId="urn:microsoft.com/office/officeart/2005/8/layout/hierarchy3"/>
    <dgm:cxn modelId="{C440BDBE-723C-4F3D-BF74-44374E4AB7B6}" type="presOf" srcId="{D9599A24-F612-453C-A8C3-6E78EC298D14}" destId="{5ECD4D2F-B205-4FBD-9FD8-55ACE61007D2}" srcOrd="0" destOrd="0" presId="urn:microsoft.com/office/officeart/2005/8/layout/hierarchy3"/>
    <dgm:cxn modelId="{D63A404F-FA3A-4516-BA73-7092D38D8AB8}" srcId="{7E0976D3-D1D0-4DBC-868F-FBA1C685B6AD}" destId="{429628DE-94C0-4036-9FD0-880825E29005}" srcOrd="2" destOrd="0" parTransId="{3755649F-A38C-4905-834C-333858569584}" sibTransId="{70AADCBF-B56D-416C-AEF5-6C1CF6C2C18B}"/>
    <dgm:cxn modelId="{752F5DD5-1074-42B7-A61D-68C56AF2BE80}" type="presParOf" srcId="{E00855C1-14BF-4F72-B11F-A8CB769C5DD8}" destId="{BAB51B6A-1C3D-412E-9C9B-65AE1BE91B86}" srcOrd="0" destOrd="0" presId="urn:microsoft.com/office/officeart/2005/8/layout/hierarchy3"/>
    <dgm:cxn modelId="{64E44B0A-BE04-410A-AFA2-F5163167C052}" type="presParOf" srcId="{BAB51B6A-1C3D-412E-9C9B-65AE1BE91B86}" destId="{95B3DC80-F2FD-4E9D-849B-8049D6C1C5A9}" srcOrd="0" destOrd="0" presId="urn:microsoft.com/office/officeart/2005/8/layout/hierarchy3"/>
    <dgm:cxn modelId="{731FAA04-1E2A-4CFF-8793-A45FB2099594}" type="presParOf" srcId="{95B3DC80-F2FD-4E9D-849B-8049D6C1C5A9}" destId="{5440BC1E-C83B-45F7-AD6C-8AD7F8FEC00B}" srcOrd="0" destOrd="0" presId="urn:microsoft.com/office/officeart/2005/8/layout/hierarchy3"/>
    <dgm:cxn modelId="{C5A4C853-3A38-49FB-B0B4-0C3DA472354E}" type="presParOf" srcId="{95B3DC80-F2FD-4E9D-849B-8049D6C1C5A9}" destId="{F19098FF-5AB1-4709-865E-637193DE768F}" srcOrd="1" destOrd="0" presId="urn:microsoft.com/office/officeart/2005/8/layout/hierarchy3"/>
    <dgm:cxn modelId="{C250E996-174A-401C-9970-5781F600A420}" type="presParOf" srcId="{BAB51B6A-1C3D-412E-9C9B-65AE1BE91B86}" destId="{38A3DC75-69A2-47B2-BCB1-BE061348D14C}" srcOrd="1" destOrd="0" presId="urn:microsoft.com/office/officeart/2005/8/layout/hierarchy3"/>
    <dgm:cxn modelId="{758AFC1D-91AC-4E3B-B59C-69CA5A3EFC49}" type="presParOf" srcId="{38A3DC75-69A2-47B2-BCB1-BE061348D14C}" destId="{5022120B-6858-4C15-9627-9ED262B52AC0}" srcOrd="0" destOrd="0" presId="urn:microsoft.com/office/officeart/2005/8/layout/hierarchy3"/>
    <dgm:cxn modelId="{5B867B84-35C7-49AF-8231-8384A108F76D}" type="presParOf" srcId="{38A3DC75-69A2-47B2-BCB1-BE061348D14C}" destId="{202E8B03-775C-4526-9054-7D999EAC3651}" srcOrd="1" destOrd="0" presId="urn:microsoft.com/office/officeart/2005/8/layout/hierarchy3"/>
    <dgm:cxn modelId="{E9B7F90D-3FA7-4813-B8C6-D9170F7CA39D}" type="presParOf" srcId="{38A3DC75-69A2-47B2-BCB1-BE061348D14C}" destId="{A8C22B33-4CE1-48C9-AA9E-C65E4C10BEB2}" srcOrd="2" destOrd="0" presId="urn:microsoft.com/office/officeart/2005/8/layout/hierarchy3"/>
    <dgm:cxn modelId="{2AFBC4E0-3C91-4C38-9ABC-AC05CC211956}" type="presParOf" srcId="{38A3DC75-69A2-47B2-BCB1-BE061348D14C}" destId="{C9F33FF5-77F1-4EB0-96DC-7741FA66AF79}" srcOrd="3" destOrd="0" presId="urn:microsoft.com/office/officeart/2005/8/layout/hierarchy3"/>
    <dgm:cxn modelId="{8999451B-12E7-4D7A-B299-02A6BBCD32B3}" type="presParOf" srcId="{38A3DC75-69A2-47B2-BCB1-BE061348D14C}" destId="{5A14EE0E-AB37-44F8-9767-8ACAB864C59C}" srcOrd="4" destOrd="0" presId="urn:microsoft.com/office/officeart/2005/8/layout/hierarchy3"/>
    <dgm:cxn modelId="{3B9F7744-C7C7-481A-B3CF-A36B3A294E9F}" type="presParOf" srcId="{38A3DC75-69A2-47B2-BCB1-BE061348D14C}" destId="{A9FC925A-A761-430B-895F-AACF9C6BE9A0}" srcOrd="5" destOrd="0" presId="urn:microsoft.com/office/officeart/2005/8/layout/hierarchy3"/>
    <dgm:cxn modelId="{6CD2E7B2-BC8B-468F-86C4-985611EBDDE9}" type="presParOf" srcId="{38A3DC75-69A2-47B2-BCB1-BE061348D14C}" destId="{1F2B2BD8-1E6C-481E-B80D-6B7C25B95D90}" srcOrd="6" destOrd="0" presId="urn:microsoft.com/office/officeart/2005/8/layout/hierarchy3"/>
    <dgm:cxn modelId="{5ECF1811-A5C9-4965-8EC4-1A3A473E6BF7}" type="presParOf" srcId="{38A3DC75-69A2-47B2-BCB1-BE061348D14C}" destId="{F455BC04-FD7E-4B2B-BB9E-781866B0FA8D}" srcOrd="7" destOrd="0" presId="urn:microsoft.com/office/officeart/2005/8/layout/hierarchy3"/>
    <dgm:cxn modelId="{3D134467-F573-47D5-80D0-ECCD6673B2B1}" type="presParOf" srcId="{38A3DC75-69A2-47B2-BCB1-BE061348D14C}" destId="{43D210EF-D2BF-4237-A903-C50DCAE7257B}" srcOrd="8" destOrd="0" presId="urn:microsoft.com/office/officeart/2005/8/layout/hierarchy3"/>
    <dgm:cxn modelId="{A8CA0F15-2AA8-463B-9D43-7DE1C1777082}" type="presParOf" srcId="{38A3DC75-69A2-47B2-BCB1-BE061348D14C}" destId="{9CF9D6AE-56B8-45B0-B502-11C2A7937149}" srcOrd="9" destOrd="0" presId="urn:microsoft.com/office/officeart/2005/8/layout/hierarchy3"/>
    <dgm:cxn modelId="{CCDEA993-BFC8-4AE3-9501-333463FCF202}" type="presParOf" srcId="{E00855C1-14BF-4F72-B11F-A8CB769C5DD8}" destId="{4586764A-56EC-4278-8378-50C4A122EB40}" srcOrd="1" destOrd="0" presId="urn:microsoft.com/office/officeart/2005/8/layout/hierarchy3"/>
    <dgm:cxn modelId="{8A7635D4-64BB-4526-A2DD-4F8412E82861}" type="presParOf" srcId="{4586764A-56EC-4278-8378-50C4A122EB40}" destId="{AC17159D-4944-41AA-99FD-746A99D3BDA4}" srcOrd="0" destOrd="0" presId="urn:microsoft.com/office/officeart/2005/8/layout/hierarchy3"/>
    <dgm:cxn modelId="{830275C7-2CD7-4197-A5CC-96CEB9E6ED86}" type="presParOf" srcId="{AC17159D-4944-41AA-99FD-746A99D3BDA4}" destId="{FC4242C5-0FB6-43B8-A079-463BB277EDCE}" srcOrd="0" destOrd="0" presId="urn:microsoft.com/office/officeart/2005/8/layout/hierarchy3"/>
    <dgm:cxn modelId="{E18F18B6-23B4-44FE-82BA-E0BFAD6FF9A9}" type="presParOf" srcId="{AC17159D-4944-41AA-99FD-746A99D3BDA4}" destId="{F05F8809-DF4D-4D5E-A3EE-2FD5FC23950B}" srcOrd="1" destOrd="0" presId="urn:microsoft.com/office/officeart/2005/8/layout/hierarchy3"/>
    <dgm:cxn modelId="{60A9B604-D6F7-441C-AE7C-000AE6DC8834}" type="presParOf" srcId="{4586764A-56EC-4278-8378-50C4A122EB40}" destId="{23B51EA7-D11A-49A7-80DF-D606280A56C4}" srcOrd="1" destOrd="0" presId="urn:microsoft.com/office/officeart/2005/8/layout/hierarchy3"/>
    <dgm:cxn modelId="{9EBF4342-C308-4826-A5AF-D294EAF053C1}" type="presParOf" srcId="{23B51EA7-D11A-49A7-80DF-D606280A56C4}" destId="{5960C512-F37A-4D6F-97D7-AB6B24B7DE45}" srcOrd="0" destOrd="0" presId="urn:microsoft.com/office/officeart/2005/8/layout/hierarchy3"/>
    <dgm:cxn modelId="{7280B9E2-D9FC-4C93-8908-7DE36AFF1592}" type="presParOf" srcId="{23B51EA7-D11A-49A7-80DF-D606280A56C4}" destId="{72F4F893-ECA3-45D8-B518-4158394C7A09}" srcOrd="1" destOrd="0" presId="urn:microsoft.com/office/officeart/2005/8/layout/hierarchy3"/>
    <dgm:cxn modelId="{A8EAAFF4-986A-4B1F-9422-F48E8F03D89C}" type="presParOf" srcId="{23B51EA7-D11A-49A7-80DF-D606280A56C4}" destId="{0CD17C11-2344-4B98-AA28-EEEC35129D89}" srcOrd="2" destOrd="0" presId="urn:microsoft.com/office/officeart/2005/8/layout/hierarchy3"/>
    <dgm:cxn modelId="{C788FE7D-247F-4C9F-8BAD-A4135BFC0117}" type="presParOf" srcId="{23B51EA7-D11A-49A7-80DF-D606280A56C4}" destId="{A331B5D6-C8DB-4220-87BE-4726E76AFA62}" srcOrd="3" destOrd="0" presId="urn:microsoft.com/office/officeart/2005/8/layout/hierarchy3"/>
    <dgm:cxn modelId="{9847A010-17E6-4218-80C2-6E0213EC767F}" type="presParOf" srcId="{23B51EA7-D11A-49A7-80DF-D606280A56C4}" destId="{1350BC5C-8478-451E-87CA-65AF7C8FC5E4}" srcOrd="4" destOrd="0" presId="urn:microsoft.com/office/officeart/2005/8/layout/hierarchy3"/>
    <dgm:cxn modelId="{7711D514-5EA3-4540-8F23-60DFEB7CB0B9}" type="presParOf" srcId="{23B51EA7-D11A-49A7-80DF-D606280A56C4}" destId="{705C94E7-7CC8-47AB-B1DA-295887D5771D}" srcOrd="5" destOrd="0" presId="urn:microsoft.com/office/officeart/2005/8/layout/hierarchy3"/>
    <dgm:cxn modelId="{52169A71-0D9A-4D3E-931F-C2B9F147280F}" type="presParOf" srcId="{23B51EA7-D11A-49A7-80DF-D606280A56C4}" destId="{D60AF94C-F60B-48EF-8BDB-086067B9C622}" srcOrd="6" destOrd="0" presId="urn:microsoft.com/office/officeart/2005/8/layout/hierarchy3"/>
    <dgm:cxn modelId="{F69A5D4F-639D-4056-99DC-DB5436D15C3C}" type="presParOf" srcId="{23B51EA7-D11A-49A7-80DF-D606280A56C4}" destId="{F58A41CF-273B-45A3-9500-AC49C6E6A987}" srcOrd="7" destOrd="0" presId="urn:microsoft.com/office/officeart/2005/8/layout/hierarchy3"/>
    <dgm:cxn modelId="{B457A63A-D827-4EF0-8729-A57928B3F81C}" type="presParOf" srcId="{23B51EA7-D11A-49A7-80DF-D606280A56C4}" destId="{966C2CD9-A828-4FD4-A067-45876973393C}" srcOrd="8" destOrd="0" presId="urn:microsoft.com/office/officeart/2005/8/layout/hierarchy3"/>
    <dgm:cxn modelId="{FD42EA7A-45CE-43B1-A7D2-E42811171665}" type="presParOf" srcId="{23B51EA7-D11A-49A7-80DF-D606280A56C4}" destId="{985F3A8F-8513-4DE3-A9B3-6D11A0A11E7A}" srcOrd="9" destOrd="0" presId="urn:microsoft.com/office/officeart/2005/8/layout/hierarchy3"/>
    <dgm:cxn modelId="{44250933-98BF-4C62-B600-7C1DF49DFA69}" type="presParOf" srcId="{E00855C1-14BF-4F72-B11F-A8CB769C5DD8}" destId="{99225F73-7351-47EE-9B20-86E8CCDFFCD4}" srcOrd="2" destOrd="0" presId="urn:microsoft.com/office/officeart/2005/8/layout/hierarchy3"/>
    <dgm:cxn modelId="{A2CC9EA5-9F25-47B5-9F71-DDC48F59755A}" type="presParOf" srcId="{99225F73-7351-47EE-9B20-86E8CCDFFCD4}" destId="{4E535362-3DF0-4369-ADA6-A5EE6CC550CE}" srcOrd="0" destOrd="0" presId="urn:microsoft.com/office/officeart/2005/8/layout/hierarchy3"/>
    <dgm:cxn modelId="{60511536-994B-48AC-AA86-B573C1621BAB}" type="presParOf" srcId="{4E535362-3DF0-4369-ADA6-A5EE6CC550CE}" destId="{30CB7A66-6BAB-4E21-85DB-09C93647F8AC}" srcOrd="0" destOrd="0" presId="urn:microsoft.com/office/officeart/2005/8/layout/hierarchy3"/>
    <dgm:cxn modelId="{62232F9B-CA6F-4D8C-8E3A-8D6817427AA8}" type="presParOf" srcId="{4E535362-3DF0-4369-ADA6-A5EE6CC550CE}" destId="{0D95EC27-2E64-4888-992B-9AD3BBFB0D35}" srcOrd="1" destOrd="0" presId="urn:microsoft.com/office/officeart/2005/8/layout/hierarchy3"/>
    <dgm:cxn modelId="{7523BDA1-D566-4A0D-915E-ACBF2A2277BE}" type="presParOf" srcId="{99225F73-7351-47EE-9B20-86E8CCDFFCD4}" destId="{4AC1899E-9168-4E50-9323-927945974F1C}" srcOrd="1" destOrd="0" presId="urn:microsoft.com/office/officeart/2005/8/layout/hierarchy3"/>
    <dgm:cxn modelId="{399B713B-2E74-464D-9862-131A7EEF7B93}" type="presParOf" srcId="{4AC1899E-9168-4E50-9323-927945974F1C}" destId="{5ECD4D2F-B205-4FBD-9FD8-55ACE61007D2}" srcOrd="0" destOrd="0" presId="urn:microsoft.com/office/officeart/2005/8/layout/hierarchy3"/>
    <dgm:cxn modelId="{F1CF1906-024D-4D76-A199-FCA4B96D8C31}" type="presParOf" srcId="{4AC1899E-9168-4E50-9323-927945974F1C}" destId="{3FF22569-1E54-41FF-A1AB-97DC3E9AF981}" srcOrd="1" destOrd="0" presId="urn:microsoft.com/office/officeart/2005/8/layout/hierarchy3"/>
    <dgm:cxn modelId="{B78D558A-7AF0-408D-8212-0333E60584B3}" type="presParOf" srcId="{4AC1899E-9168-4E50-9323-927945974F1C}" destId="{B3B2C539-7C59-4BCE-BCD2-77132FD1653F}" srcOrd="2" destOrd="0" presId="urn:microsoft.com/office/officeart/2005/8/layout/hierarchy3"/>
    <dgm:cxn modelId="{81D4BDE9-3B2B-4DE9-BA3E-7AB0C8DF9FE0}" type="presParOf" srcId="{4AC1899E-9168-4E50-9323-927945974F1C}" destId="{C30DA404-2D06-4144-86BB-402FF8C66D94}" srcOrd="3" destOrd="0" presId="urn:microsoft.com/office/officeart/2005/8/layout/hierarchy3"/>
    <dgm:cxn modelId="{DD1C6AF0-292A-41A6-8DC8-3E38FB3C68B7}" type="presParOf" srcId="{4AC1899E-9168-4E50-9323-927945974F1C}" destId="{4AE3CE40-0A5C-4FB1-BBA6-BFA13C937A2A}" srcOrd="4" destOrd="0" presId="urn:microsoft.com/office/officeart/2005/8/layout/hierarchy3"/>
    <dgm:cxn modelId="{72806A95-E8AA-4D2E-B0BF-9C4AAB1B8093}" type="presParOf" srcId="{4AC1899E-9168-4E50-9323-927945974F1C}" destId="{2C4B50E5-E3BF-4D6E-B093-0F2B457DB32C}" srcOrd="5" destOrd="0" presId="urn:microsoft.com/office/officeart/2005/8/layout/hierarchy3"/>
    <dgm:cxn modelId="{41E53CAF-1C8A-4BEC-BB9C-338DC6A497FB}" type="presParOf" srcId="{4AC1899E-9168-4E50-9323-927945974F1C}" destId="{7F7AAAFB-10A8-469A-B2AA-34B844EB2865}" srcOrd="6" destOrd="0" presId="urn:microsoft.com/office/officeart/2005/8/layout/hierarchy3"/>
    <dgm:cxn modelId="{0FBB6DC8-2AB1-43A4-8E95-3689885FE66A}" type="presParOf" srcId="{4AC1899E-9168-4E50-9323-927945974F1C}" destId="{90C1CF4C-187C-4155-AED3-7AD093299173}" srcOrd="7" destOrd="0" presId="urn:microsoft.com/office/officeart/2005/8/layout/hierarchy3"/>
    <dgm:cxn modelId="{748B4749-8BAE-44EC-9287-7073CD69FA2F}" type="presParOf" srcId="{4AC1899E-9168-4E50-9323-927945974F1C}" destId="{C22EF661-0FA2-496F-BBF9-FC486412BCBC}" srcOrd="8" destOrd="0" presId="urn:microsoft.com/office/officeart/2005/8/layout/hierarchy3"/>
    <dgm:cxn modelId="{5164235C-F8BA-4268-ACDE-CF25D21D69B8}" type="presParOf" srcId="{4AC1899E-9168-4E50-9323-927945974F1C}" destId="{CBF651F5-A3F0-4ABA-BCB3-4251AE91582E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F5769A-85B6-4673-B3FC-17CC12A570F5}" type="doc">
      <dgm:prSet loTypeId="urn:microsoft.com/office/officeart/2005/8/layout/hierarchy3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272C16-98E4-404E-804B-B32752BD19D3}">
      <dgm:prSet phldrT="[Text]"/>
      <dgm:spPr/>
      <dgm:t>
        <a:bodyPr/>
        <a:lstStyle/>
        <a:p>
          <a:r>
            <a:rPr lang="en-US" dirty="0" smtClean="0"/>
            <a:t>Vitamin</a:t>
          </a:r>
          <a:endParaRPr lang="en-US" dirty="0"/>
        </a:p>
      </dgm:t>
    </dgm:pt>
    <dgm:pt modelId="{0417C008-4D09-4ADF-BD60-9CEACFE171EB}" type="parTrans" cxnId="{88D5075B-CDE0-46D1-A08A-085528A027B3}">
      <dgm:prSet/>
      <dgm:spPr/>
      <dgm:t>
        <a:bodyPr/>
        <a:lstStyle/>
        <a:p>
          <a:endParaRPr lang="en-US"/>
        </a:p>
      </dgm:t>
    </dgm:pt>
    <dgm:pt modelId="{107081DF-906D-45FB-9EB5-77A89D0C8E36}" type="sibTrans" cxnId="{88D5075B-CDE0-46D1-A08A-085528A027B3}">
      <dgm:prSet/>
      <dgm:spPr/>
      <dgm:t>
        <a:bodyPr/>
        <a:lstStyle/>
        <a:p>
          <a:endParaRPr lang="en-US"/>
        </a:p>
      </dgm:t>
    </dgm:pt>
    <dgm:pt modelId="{D6A7CF73-7ACB-411C-8A04-9C2546AC5CF4}">
      <dgm:prSet phldrT="[Text]"/>
      <dgm:spPr/>
      <dgm:t>
        <a:bodyPr/>
        <a:lstStyle/>
        <a:p>
          <a:r>
            <a:rPr lang="en-US" dirty="0" smtClean="0"/>
            <a:t>Found in all foods</a:t>
          </a:r>
        </a:p>
        <a:p>
          <a:r>
            <a:rPr lang="en-US" dirty="0" smtClean="0"/>
            <a:t>Helps with body’s growth and maintenance</a:t>
          </a:r>
          <a:endParaRPr lang="en-US" dirty="0"/>
        </a:p>
      </dgm:t>
    </dgm:pt>
    <dgm:pt modelId="{DEA32440-F82A-4EB2-8113-92E0988DF5EA}" type="parTrans" cxnId="{11F13063-142B-4099-8392-D077AE01218B}">
      <dgm:prSet/>
      <dgm:spPr/>
      <dgm:t>
        <a:bodyPr/>
        <a:lstStyle/>
        <a:p>
          <a:endParaRPr lang="en-US"/>
        </a:p>
      </dgm:t>
    </dgm:pt>
    <dgm:pt modelId="{82A53FC3-85D5-47A3-B9FA-45F57E432B27}" type="sibTrans" cxnId="{11F13063-142B-4099-8392-D077AE01218B}">
      <dgm:prSet/>
      <dgm:spPr/>
      <dgm:t>
        <a:bodyPr/>
        <a:lstStyle/>
        <a:p>
          <a:endParaRPr lang="en-US"/>
        </a:p>
      </dgm:t>
    </dgm:pt>
    <dgm:pt modelId="{35849A1E-71CE-4393-A806-029F9AE052FD}">
      <dgm:prSet phldrT="[Text]"/>
      <dgm:spPr/>
      <dgm:t>
        <a:bodyPr/>
        <a:lstStyle/>
        <a:p>
          <a:r>
            <a:rPr lang="en-US" dirty="0" smtClean="0"/>
            <a:t>Fat soluble: ADEK</a:t>
          </a:r>
        </a:p>
        <a:p>
          <a:r>
            <a:rPr lang="en-US" dirty="0" smtClean="0"/>
            <a:t>Need fat in diet for these to store</a:t>
          </a:r>
        </a:p>
      </dgm:t>
    </dgm:pt>
    <dgm:pt modelId="{E4FF3519-D5B4-479C-8357-1895B14D1499}" type="parTrans" cxnId="{5E8B3C2B-7DDF-4034-A9E4-F466F26F6F52}">
      <dgm:prSet/>
      <dgm:spPr/>
      <dgm:t>
        <a:bodyPr/>
        <a:lstStyle/>
        <a:p>
          <a:endParaRPr lang="en-US"/>
        </a:p>
      </dgm:t>
    </dgm:pt>
    <dgm:pt modelId="{921FFA56-001E-4ECC-B52C-92B3BA3B2722}" type="sibTrans" cxnId="{5E8B3C2B-7DDF-4034-A9E4-F466F26F6F52}">
      <dgm:prSet/>
      <dgm:spPr/>
      <dgm:t>
        <a:bodyPr/>
        <a:lstStyle/>
        <a:p>
          <a:endParaRPr lang="en-US"/>
        </a:p>
      </dgm:t>
    </dgm:pt>
    <dgm:pt modelId="{0B0689DC-20E6-48A4-8400-5BEC0706AC55}">
      <dgm:prSet phldrT="[Text]"/>
      <dgm:spPr/>
      <dgm:t>
        <a:bodyPr/>
        <a:lstStyle/>
        <a:p>
          <a:r>
            <a:rPr lang="en-US" dirty="0" smtClean="0"/>
            <a:t>Mineral</a:t>
          </a:r>
          <a:endParaRPr lang="en-US" dirty="0"/>
        </a:p>
      </dgm:t>
    </dgm:pt>
    <dgm:pt modelId="{8A287B53-539C-47B3-84AD-E424DFFC10B7}" type="parTrans" cxnId="{0B58FD06-B909-4EB3-8DB1-9F3204E04E63}">
      <dgm:prSet/>
      <dgm:spPr/>
      <dgm:t>
        <a:bodyPr/>
        <a:lstStyle/>
        <a:p>
          <a:endParaRPr lang="en-US"/>
        </a:p>
      </dgm:t>
    </dgm:pt>
    <dgm:pt modelId="{E28F6493-1E67-4372-BA0D-7A5A8D76AE3B}" type="sibTrans" cxnId="{0B58FD06-B909-4EB3-8DB1-9F3204E04E63}">
      <dgm:prSet/>
      <dgm:spPr/>
      <dgm:t>
        <a:bodyPr/>
        <a:lstStyle/>
        <a:p>
          <a:endParaRPr lang="en-US"/>
        </a:p>
      </dgm:t>
    </dgm:pt>
    <dgm:pt modelId="{2CB12333-A093-4E1C-9B88-F548F1C60F5F}">
      <dgm:prSet phldrT="[Text]"/>
      <dgm:spPr/>
      <dgm:t>
        <a:bodyPr/>
        <a:lstStyle/>
        <a:p>
          <a:r>
            <a:rPr lang="en-US" dirty="0" smtClean="0"/>
            <a:t>Found in all foods</a:t>
          </a:r>
        </a:p>
        <a:p>
          <a:r>
            <a:rPr lang="en-US" dirty="0" smtClean="0"/>
            <a:t>Helps with body’s growth and maintenance</a:t>
          </a:r>
          <a:endParaRPr lang="en-US" dirty="0"/>
        </a:p>
      </dgm:t>
    </dgm:pt>
    <dgm:pt modelId="{7F14B7AF-5D5E-4601-AC16-82A8B6C4FE37}" type="parTrans" cxnId="{93EEE7BD-4CC3-43B2-8299-6DF97ACF6448}">
      <dgm:prSet/>
      <dgm:spPr/>
      <dgm:t>
        <a:bodyPr/>
        <a:lstStyle/>
        <a:p>
          <a:endParaRPr lang="en-US"/>
        </a:p>
      </dgm:t>
    </dgm:pt>
    <dgm:pt modelId="{737533BC-31CB-409C-80CC-F035AC13AE0A}" type="sibTrans" cxnId="{93EEE7BD-4CC3-43B2-8299-6DF97ACF6448}">
      <dgm:prSet/>
      <dgm:spPr/>
      <dgm:t>
        <a:bodyPr/>
        <a:lstStyle/>
        <a:p>
          <a:endParaRPr lang="en-US"/>
        </a:p>
      </dgm:t>
    </dgm:pt>
    <dgm:pt modelId="{81FF3E8F-2AEF-4065-AAD3-C519EAD39749}">
      <dgm:prSet/>
      <dgm:spPr/>
      <dgm:t>
        <a:bodyPr/>
        <a:lstStyle/>
        <a:p>
          <a:r>
            <a:rPr lang="en-US" dirty="0" smtClean="0"/>
            <a:t>Macro: </a:t>
          </a:r>
        </a:p>
        <a:p>
          <a:r>
            <a:rPr lang="en-US" dirty="0" smtClean="0"/>
            <a:t>Needed in larger quantities.</a:t>
          </a:r>
        </a:p>
        <a:p>
          <a:r>
            <a:rPr lang="en-US" dirty="0" smtClean="0"/>
            <a:t>Example Calcium</a:t>
          </a:r>
          <a:endParaRPr lang="en-US" dirty="0"/>
        </a:p>
      </dgm:t>
    </dgm:pt>
    <dgm:pt modelId="{CE7CE7C3-0B6A-4F34-A8B5-91748CF0A019}" type="parTrans" cxnId="{FA2078B7-18C4-4C59-9036-5B9139CB3137}">
      <dgm:prSet/>
      <dgm:spPr/>
      <dgm:t>
        <a:bodyPr/>
        <a:lstStyle/>
        <a:p>
          <a:endParaRPr lang="en-US"/>
        </a:p>
      </dgm:t>
    </dgm:pt>
    <dgm:pt modelId="{4105C72C-294A-4B80-903F-001AEBD6F57C}" type="sibTrans" cxnId="{FA2078B7-18C4-4C59-9036-5B9139CB3137}">
      <dgm:prSet/>
      <dgm:spPr/>
      <dgm:t>
        <a:bodyPr/>
        <a:lstStyle/>
        <a:p>
          <a:endParaRPr lang="en-US"/>
        </a:p>
      </dgm:t>
    </dgm:pt>
    <dgm:pt modelId="{977D3435-0EBF-4C1D-984A-B3A1F068BC65}">
      <dgm:prSet/>
      <dgm:spPr/>
      <dgm:t>
        <a:bodyPr/>
        <a:lstStyle/>
        <a:p>
          <a:r>
            <a:rPr lang="en-US" dirty="0" smtClean="0"/>
            <a:t>Micro/Trace:</a:t>
          </a:r>
        </a:p>
        <a:p>
          <a:r>
            <a:rPr lang="en-US" dirty="0" smtClean="0"/>
            <a:t>Need in small amounts.</a:t>
          </a:r>
        </a:p>
        <a:p>
          <a:r>
            <a:rPr lang="en-US" dirty="0" smtClean="0"/>
            <a:t>Example Iron</a:t>
          </a:r>
          <a:endParaRPr lang="en-US" dirty="0"/>
        </a:p>
      </dgm:t>
    </dgm:pt>
    <dgm:pt modelId="{44990689-89E7-4AE9-985B-9515CBF3C6DF}" type="parTrans" cxnId="{6C5AABB1-7028-4D08-8A9E-F8351F7C8F67}">
      <dgm:prSet/>
      <dgm:spPr/>
      <dgm:t>
        <a:bodyPr/>
        <a:lstStyle/>
        <a:p>
          <a:endParaRPr lang="en-US"/>
        </a:p>
      </dgm:t>
    </dgm:pt>
    <dgm:pt modelId="{BFE53BDA-6F8B-4EAD-8085-2FF69EC8E0E1}" type="sibTrans" cxnId="{6C5AABB1-7028-4D08-8A9E-F8351F7C8F67}">
      <dgm:prSet/>
      <dgm:spPr/>
      <dgm:t>
        <a:bodyPr/>
        <a:lstStyle/>
        <a:p>
          <a:endParaRPr lang="en-US"/>
        </a:p>
      </dgm:t>
    </dgm:pt>
    <dgm:pt modelId="{A2767465-A133-4279-8005-F0F3C83F9B02}">
      <dgm:prSet phldrT="[Text]"/>
      <dgm:spPr/>
      <dgm:t>
        <a:bodyPr/>
        <a:lstStyle/>
        <a:p>
          <a:r>
            <a:rPr lang="en-US" dirty="0" smtClean="0"/>
            <a:t>Water soluble: C and B Complex.                </a:t>
          </a:r>
        </a:p>
        <a:p>
          <a:r>
            <a:rPr lang="en-US" dirty="0" smtClean="0"/>
            <a:t>Need water to digest.  Need everyday they do not store.</a:t>
          </a:r>
        </a:p>
      </dgm:t>
    </dgm:pt>
    <dgm:pt modelId="{5D21216C-5759-4826-B0A8-6A9DF43BF2D9}" type="parTrans" cxnId="{A3BCBFAD-D028-4A69-A091-4DC68300EAAB}">
      <dgm:prSet/>
      <dgm:spPr/>
    </dgm:pt>
    <dgm:pt modelId="{92AB9764-49FE-4219-AD75-D3E82491CFD7}" type="sibTrans" cxnId="{A3BCBFAD-D028-4A69-A091-4DC68300EAAB}">
      <dgm:prSet/>
      <dgm:spPr/>
    </dgm:pt>
    <dgm:pt modelId="{645EA06C-409F-4C8D-AE64-FAE48FE617E3}" type="pres">
      <dgm:prSet presAssocID="{D4F5769A-85B6-4673-B3FC-17CC12A570F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8612B3B-1140-4AB6-B963-C6A08528AA29}" type="pres">
      <dgm:prSet presAssocID="{26272C16-98E4-404E-804B-B32752BD19D3}" presName="root" presStyleCnt="0"/>
      <dgm:spPr/>
    </dgm:pt>
    <dgm:pt modelId="{0A125FD5-A97E-4624-9431-F9EAEB8430E0}" type="pres">
      <dgm:prSet presAssocID="{26272C16-98E4-404E-804B-B32752BD19D3}" presName="rootComposite" presStyleCnt="0"/>
      <dgm:spPr/>
    </dgm:pt>
    <dgm:pt modelId="{29BA601A-3628-4EC3-A310-D43F46932CED}" type="pres">
      <dgm:prSet presAssocID="{26272C16-98E4-404E-804B-B32752BD19D3}" presName="rootText" presStyleLbl="node1" presStyleIdx="0" presStyleCnt="2"/>
      <dgm:spPr/>
      <dgm:t>
        <a:bodyPr/>
        <a:lstStyle/>
        <a:p>
          <a:endParaRPr lang="en-US"/>
        </a:p>
      </dgm:t>
    </dgm:pt>
    <dgm:pt modelId="{68BD4C51-1E17-4BC6-8FBB-43CC105E1A7E}" type="pres">
      <dgm:prSet presAssocID="{26272C16-98E4-404E-804B-B32752BD19D3}" presName="rootConnector" presStyleLbl="node1" presStyleIdx="0" presStyleCnt="2"/>
      <dgm:spPr/>
      <dgm:t>
        <a:bodyPr/>
        <a:lstStyle/>
        <a:p>
          <a:endParaRPr lang="en-US"/>
        </a:p>
      </dgm:t>
    </dgm:pt>
    <dgm:pt modelId="{A2CD0173-D16B-440D-AD0B-BC14E4B53F72}" type="pres">
      <dgm:prSet presAssocID="{26272C16-98E4-404E-804B-B32752BD19D3}" presName="childShape" presStyleCnt="0"/>
      <dgm:spPr/>
    </dgm:pt>
    <dgm:pt modelId="{1D5D9FB5-81D1-4347-8D22-CBE89F22EC7F}" type="pres">
      <dgm:prSet presAssocID="{DEA32440-F82A-4EB2-8113-92E0988DF5EA}" presName="Name13" presStyleLbl="parChTrans1D2" presStyleIdx="0" presStyleCnt="6"/>
      <dgm:spPr/>
      <dgm:t>
        <a:bodyPr/>
        <a:lstStyle/>
        <a:p>
          <a:endParaRPr lang="en-US"/>
        </a:p>
      </dgm:t>
    </dgm:pt>
    <dgm:pt modelId="{AF0F4FED-BCB2-4A8A-AD03-32EFCCE8D3BE}" type="pres">
      <dgm:prSet presAssocID="{D6A7CF73-7ACB-411C-8A04-9C2546AC5CF4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0D5C56-9188-441C-B793-80711AD3621E}" type="pres">
      <dgm:prSet presAssocID="{E4FF3519-D5B4-479C-8357-1895B14D1499}" presName="Name13" presStyleLbl="parChTrans1D2" presStyleIdx="1" presStyleCnt="6"/>
      <dgm:spPr/>
      <dgm:t>
        <a:bodyPr/>
        <a:lstStyle/>
        <a:p>
          <a:endParaRPr lang="en-US"/>
        </a:p>
      </dgm:t>
    </dgm:pt>
    <dgm:pt modelId="{19757DE0-25A3-4AFB-905D-497152A29877}" type="pres">
      <dgm:prSet presAssocID="{35849A1E-71CE-4393-A806-029F9AE052FD}" presName="childText" presStyleLbl="bgAcc1" presStyleIdx="1" presStyleCnt="6" custScaleY="108032" custLinFactNeighborX="607" custLinFactNeighborY="-55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610F5E-2065-4884-A3AC-E0A7FDB36322}" type="pres">
      <dgm:prSet presAssocID="{5D21216C-5759-4826-B0A8-6A9DF43BF2D9}" presName="Name13" presStyleLbl="parChTrans1D2" presStyleIdx="2" presStyleCnt="6"/>
      <dgm:spPr/>
    </dgm:pt>
    <dgm:pt modelId="{1D78328E-4E4A-44B6-B810-3FC258C55C64}" type="pres">
      <dgm:prSet presAssocID="{A2767465-A133-4279-8005-F0F3C83F9B02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D63F6-A6EE-473E-856D-1BC4B403A911}" type="pres">
      <dgm:prSet presAssocID="{0B0689DC-20E6-48A4-8400-5BEC0706AC55}" presName="root" presStyleCnt="0"/>
      <dgm:spPr/>
    </dgm:pt>
    <dgm:pt modelId="{DC5BF881-372C-40C1-ADC8-EABBCE9FD914}" type="pres">
      <dgm:prSet presAssocID="{0B0689DC-20E6-48A4-8400-5BEC0706AC55}" presName="rootComposite" presStyleCnt="0"/>
      <dgm:spPr/>
    </dgm:pt>
    <dgm:pt modelId="{91283686-1359-4045-A137-B41877BB5467}" type="pres">
      <dgm:prSet presAssocID="{0B0689DC-20E6-48A4-8400-5BEC0706AC55}" presName="rootText" presStyleLbl="node1" presStyleIdx="1" presStyleCnt="2"/>
      <dgm:spPr/>
      <dgm:t>
        <a:bodyPr/>
        <a:lstStyle/>
        <a:p>
          <a:endParaRPr lang="en-US"/>
        </a:p>
      </dgm:t>
    </dgm:pt>
    <dgm:pt modelId="{A0FBB908-7EF6-4E1A-A5BE-73E8330F73AA}" type="pres">
      <dgm:prSet presAssocID="{0B0689DC-20E6-48A4-8400-5BEC0706AC55}" presName="rootConnector" presStyleLbl="node1" presStyleIdx="1" presStyleCnt="2"/>
      <dgm:spPr/>
      <dgm:t>
        <a:bodyPr/>
        <a:lstStyle/>
        <a:p>
          <a:endParaRPr lang="en-US"/>
        </a:p>
      </dgm:t>
    </dgm:pt>
    <dgm:pt modelId="{3C6FB19F-D74E-4626-AB41-324FC4EB1971}" type="pres">
      <dgm:prSet presAssocID="{0B0689DC-20E6-48A4-8400-5BEC0706AC55}" presName="childShape" presStyleCnt="0"/>
      <dgm:spPr/>
    </dgm:pt>
    <dgm:pt modelId="{74C7A969-D9C0-4410-9A91-86F688D19AAA}" type="pres">
      <dgm:prSet presAssocID="{7F14B7AF-5D5E-4601-AC16-82A8B6C4FE37}" presName="Name13" presStyleLbl="parChTrans1D2" presStyleIdx="3" presStyleCnt="6"/>
      <dgm:spPr/>
      <dgm:t>
        <a:bodyPr/>
        <a:lstStyle/>
        <a:p>
          <a:endParaRPr lang="en-US"/>
        </a:p>
      </dgm:t>
    </dgm:pt>
    <dgm:pt modelId="{65A79B36-8695-4C8F-9F5D-9745793CDF05}" type="pres">
      <dgm:prSet presAssocID="{2CB12333-A093-4E1C-9B88-F548F1C60F5F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AD62F3-175C-40E5-BB29-7D112AD566C3}" type="pres">
      <dgm:prSet presAssocID="{44990689-89E7-4AE9-985B-9515CBF3C6DF}" presName="Name13" presStyleLbl="parChTrans1D2" presStyleIdx="4" presStyleCnt="6"/>
      <dgm:spPr/>
      <dgm:t>
        <a:bodyPr/>
        <a:lstStyle/>
        <a:p>
          <a:endParaRPr lang="en-US"/>
        </a:p>
      </dgm:t>
    </dgm:pt>
    <dgm:pt modelId="{900D196E-90DB-4E82-BF25-4747225E6561}" type="pres">
      <dgm:prSet presAssocID="{977D3435-0EBF-4C1D-984A-B3A1F068BC65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C3852-D26D-4EE4-B53D-D973CA9533B4}" type="pres">
      <dgm:prSet presAssocID="{CE7CE7C3-0B6A-4F34-A8B5-91748CF0A019}" presName="Name13" presStyleLbl="parChTrans1D2" presStyleIdx="5" presStyleCnt="6"/>
      <dgm:spPr/>
      <dgm:t>
        <a:bodyPr/>
        <a:lstStyle/>
        <a:p>
          <a:endParaRPr lang="en-US"/>
        </a:p>
      </dgm:t>
    </dgm:pt>
    <dgm:pt modelId="{660D375C-15F9-4317-866E-F336D8223626}" type="pres">
      <dgm:prSet presAssocID="{81FF3E8F-2AEF-4065-AAD3-C519EAD39749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58FD06-B909-4EB3-8DB1-9F3204E04E63}" srcId="{D4F5769A-85B6-4673-B3FC-17CC12A570F5}" destId="{0B0689DC-20E6-48A4-8400-5BEC0706AC55}" srcOrd="1" destOrd="0" parTransId="{8A287B53-539C-47B3-84AD-E424DFFC10B7}" sibTransId="{E28F6493-1E67-4372-BA0D-7A5A8D76AE3B}"/>
    <dgm:cxn modelId="{FA2078B7-18C4-4C59-9036-5B9139CB3137}" srcId="{0B0689DC-20E6-48A4-8400-5BEC0706AC55}" destId="{81FF3E8F-2AEF-4065-AAD3-C519EAD39749}" srcOrd="2" destOrd="0" parTransId="{CE7CE7C3-0B6A-4F34-A8B5-91748CF0A019}" sibTransId="{4105C72C-294A-4B80-903F-001AEBD6F57C}"/>
    <dgm:cxn modelId="{9878AFED-5905-4DF8-9D26-83A2EDBD4517}" type="presOf" srcId="{5D21216C-5759-4826-B0A8-6A9DF43BF2D9}" destId="{A2610F5E-2065-4884-A3AC-E0A7FDB36322}" srcOrd="0" destOrd="0" presId="urn:microsoft.com/office/officeart/2005/8/layout/hierarchy3"/>
    <dgm:cxn modelId="{A645BDA1-5DD1-4D7C-89FB-930F53960207}" type="presOf" srcId="{26272C16-98E4-404E-804B-B32752BD19D3}" destId="{29BA601A-3628-4EC3-A310-D43F46932CED}" srcOrd="0" destOrd="0" presId="urn:microsoft.com/office/officeart/2005/8/layout/hierarchy3"/>
    <dgm:cxn modelId="{0CC2864D-7503-422B-B1A3-F2498664D91C}" type="presOf" srcId="{D6A7CF73-7ACB-411C-8A04-9C2546AC5CF4}" destId="{AF0F4FED-BCB2-4A8A-AD03-32EFCCE8D3BE}" srcOrd="0" destOrd="0" presId="urn:microsoft.com/office/officeart/2005/8/layout/hierarchy3"/>
    <dgm:cxn modelId="{5E8B3C2B-7DDF-4034-A9E4-F466F26F6F52}" srcId="{26272C16-98E4-404E-804B-B32752BD19D3}" destId="{35849A1E-71CE-4393-A806-029F9AE052FD}" srcOrd="1" destOrd="0" parTransId="{E4FF3519-D5B4-479C-8357-1895B14D1499}" sibTransId="{921FFA56-001E-4ECC-B52C-92B3BA3B2722}"/>
    <dgm:cxn modelId="{6C5AABB1-7028-4D08-8A9E-F8351F7C8F67}" srcId="{0B0689DC-20E6-48A4-8400-5BEC0706AC55}" destId="{977D3435-0EBF-4C1D-984A-B3A1F068BC65}" srcOrd="1" destOrd="0" parTransId="{44990689-89E7-4AE9-985B-9515CBF3C6DF}" sibTransId="{BFE53BDA-6F8B-4EAD-8085-2FF69EC8E0E1}"/>
    <dgm:cxn modelId="{93EEE7BD-4CC3-43B2-8299-6DF97ACF6448}" srcId="{0B0689DC-20E6-48A4-8400-5BEC0706AC55}" destId="{2CB12333-A093-4E1C-9B88-F548F1C60F5F}" srcOrd="0" destOrd="0" parTransId="{7F14B7AF-5D5E-4601-AC16-82A8B6C4FE37}" sibTransId="{737533BC-31CB-409C-80CC-F035AC13AE0A}"/>
    <dgm:cxn modelId="{FF2BD288-B1BE-470E-A579-7DDC9E67543A}" type="presOf" srcId="{DEA32440-F82A-4EB2-8113-92E0988DF5EA}" destId="{1D5D9FB5-81D1-4347-8D22-CBE89F22EC7F}" srcOrd="0" destOrd="0" presId="urn:microsoft.com/office/officeart/2005/8/layout/hierarchy3"/>
    <dgm:cxn modelId="{11A4F000-4E2C-49A7-B747-456929FB63BB}" type="presOf" srcId="{26272C16-98E4-404E-804B-B32752BD19D3}" destId="{68BD4C51-1E17-4BC6-8FBB-43CC105E1A7E}" srcOrd="1" destOrd="0" presId="urn:microsoft.com/office/officeart/2005/8/layout/hierarchy3"/>
    <dgm:cxn modelId="{25EBE9F9-B136-4EB9-82BE-5430127ACE9F}" type="presOf" srcId="{7F14B7AF-5D5E-4601-AC16-82A8B6C4FE37}" destId="{74C7A969-D9C0-4410-9A91-86F688D19AAA}" srcOrd="0" destOrd="0" presId="urn:microsoft.com/office/officeart/2005/8/layout/hierarchy3"/>
    <dgm:cxn modelId="{7209CB71-3A9A-40DE-A305-596EDDF6F667}" type="presOf" srcId="{44990689-89E7-4AE9-985B-9515CBF3C6DF}" destId="{B4AD62F3-175C-40E5-BB29-7D112AD566C3}" srcOrd="0" destOrd="0" presId="urn:microsoft.com/office/officeart/2005/8/layout/hierarchy3"/>
    <dgm:cxn modelId="{199F7AFB-7B84-4928-AA12-206A36F492B2}" type="presOf" srcId="{A2767465-A133-4279-8005-F0F3C83F9B02}" destId="{1D78328E-4E4A-44B6-B810-3FC258C55C64}" srcOrd="0" destOrd="0" presId="urn:microsoft.com/office/officeart/2005/8/layout/hierarchy3"/>
    <dgm:cxn modelId="{8D0F5160-F9DD-40D3-A1E2-054946B61295}" type="presOf" srcId="{D4F5769A-85B6-4673-B3FC-17CC12A570F5}" destId="{645EA06C-409F-4C8D-AE64-FAE48FE617E3}" srcOrd="0" destOrd="0" presId="urn:microsoft.com/office/officeart/2005/8/layout/hierarchy3"/>
    <dgm:cxn modelId="{6BBE4046-F628-4855-932C-28BFA73F9677}" type="presOf" srcId="{0B0689DC-20E6-48A4-8400-5BEC0706AC55}" destId="{91283686-1359-4045-A137-B41877BB5467}" srcOrd="0" destOrd="0" presId="urn:microsoft.com/office/officeart/2005/8/layout/hierarchy3"/>
    <dgm:cxn modelId="{1ACE91C9-1A07-4AB7-A329-900DF8FD07A3}" type="presOf" srcId="{977D3435-0EBF-4C1D-984A-B3A1F068BC65}" destId="{900D196E-90DB-4E82-BF25-4747225E6561}" srcOrd="0" destOrd="0" presId="urn:microsoft.com/office/officeart/2005/8/layout/hierarchy3"/>
    <dgm:cxn modelId="{E065DC8E-D2B2-40D5-A1FA-8179F66D8FC8}" type="presOf" srcId="{CE7CE7C3-0B6A-4F34-A8B5-91748CF0A019}" destId="{A05C3852-D26D-4EE4-B53D-D973CA9533B4}" srcOrd="0" destOrd="0" presId="urn:microsoft.com/office/officeart/2005/8/layout/hierarchy3"/>
    <dgm:cxn modelId="{88D5075B-CDE0-46D1-A08A-085528A027B3}" srcId="{D4F5769A-85B6-4673-B3FC-17CC12A570F5}" destId="{26272C16-98E4-404E-804B-B32752BD19D3}" srcOrd="0" destOrd="0" parTransId="{0417C008-4D09-4ADF-BD60-9CEACFE171EB}" sibTransId="{107081DF-906D-45FB-9EB5-77A89D0C8E36}"/>
    <dgm:cxn modelId="{17B2CE1B-F4FA-4338-A5DD-4C41888AD148}" type="presOf" srcId="{0B0689DC-20E6-48A4-8400-5BEC0706AC55}" destId="{A0FBB908-7EF6-4E1A-A5BE-73E8330F73AA}" srcOrd="1" destOrd="0" presId="urn:microsoft.com/office/officeart/2005/8/layout/hierarchy3"/>
    <dgm:cxn modelId="{BFCD77FB-D6F4-46E1-AF23-9DC9554381F1}" type="presOf" srcId="{E4FF3519-D5B4-479C-8357-1895B14D1499}" destId="{140D5C56-9188-441C-B793-80711AD3621E}" srcOrd="0" destOrd="0" presId="urn:microsoft.com/office/officeart/2005/8/layout/hierarchy3"/>
    <dgm:cxn modelId="{585B1B5E-1223-4D9C-B148-6DB3EB1F69FA}" type="presOf" srcId="{35849A1E-71CE-4393-A806-029F9AE052FD}" destId="{19757DE0-25A3-4AFB-905D-497152A29877}" srcOrd="0" destOrd="0" presId="urn:microsoft.com/office/officeart/2005/8/layout/hierarchy3"/>
    <dgm:cxn modelId="{99EEEBE8-BEE3-41E5-9238-31F395313894}" type="presOf" srcId="{81FF3E8F-2AEF-4065-AAD3-C519EAD39749}" destId="{660D375C-15F9-4317-866E-F336D8223626}" srcOrd="0" destOrd="0" presId="urn:microsoft.com/office/officeart/2005/8/layout/hierarchy3"/>
    <dgm:cxn modelId="{11F13063-142B-4099-8392-D077AE01218B}" srcId="{26272C16-98E4-404E-804B-B32752BD19D3}" destId="{D6A7CF73-7ACB-411C-8A04-9C2546AC5CF4}" srcOrd="0" destOrd="0" parTransId="{DEA32440-F82A-4EB2-8113-92E0988DF5EA}" sibTransId="{82A53FC3-85D5-47A3-B9FA-45F57E432B27}"/>
    <dgm:cxn modelId="{A3BCBFAD-D028-4A69-A091-4DC68300EAAB}" srcId="{26272C16-98E4-404E-804B-B32752BD19D3}" destId="{A2767465-A133-4279-8005-F0F3C83F9B02}" srcOrd="2" destOrd="0" parTransId="{5D21216C-5759-4826-B0A8-6A9DF43BF2D9}" sibTransId="{92AB9764-49FE-4219-AD75-D3E82491CFD7}"/>
    <dgm:cxn modelId="{4F8C318A-11A5-4C92-8B8B-E81E78CFDDC9}" type="presOf" srcId="{2CB12333-A093-4E1C-9B88-F548F1C60F5F}" destId="{65A79B36-8695-4C8F-9F5D-9745793CDF05}" srcOrd="0" destOrd="0" presId="urn:microsoft.com/office/officeart/2005/8/layout/hierarchy3"/>
    <dgm:cxn modelId="{19A94833-9FA3-46B7-AB6B-CF50AB5FDDDE}" type="presParOf" srcId="{645EA06C-409F-4C8D-AE64-FAE48FE617E3}" destId="{A8612B3B-1140-4AB6-B963-C6A08528AA29}" srcOrd="0" destOrd="0" presId="urn:microsoft.com/office/officeart/2005/8/layout/hierarchy3"/>
    <dgm:cxn modelId="{E5EC3C21-E6F5-4930-9EC4-F289FC6C0B8C}" type="presParOf" srcId="{A8612B3B-1140-4AB6-B963-C6A08528AA29}" destId="{0A125FD5-A97E-4624-9431-F9EAEB8430E0}" srcOrd="0" destOrd="0" presId="urn:microsoft.com/office/officeart/2005/8/layout/hierarchy3"/>
    <dgm:cxn modelId="{BD74ACB7-4D89-4044-A37F-68A567E1BB8B}" type="presParOf" srcId="{0A125FD5-A97E-4624-9431-F9EAEB8430E0}" destId="{29BA601A-3628-4EC3-A310-D43F46932CED}" srcOrd="0" destOrd="0" presId="urn:microsoft.com/office/officeart/2005/8/layout/hierarchy3"/>
    <dgm:cxn modelId="{1747F8CE-01A9-4C1E-A332-C0E85F832CF2}" type="presParOf" srcId="{0A125FD5-A97E-4624-9431-F9EAEB8430E0}" destId="{68BD4C51-1E17-4BC6-8FBB-43CC105E1A7E}" srcOrd="1" destOrd="0" presId="urn:microsoft.com/office/officeart/2005/8/layout/hierarchy3"/>
    <dgm:cxn modelId="{31115C25-E413-49AC-8135-D950F237CDD4}" type="presParOf" srcId="{A8612B3B-1140-4AB6-B963-C6A08528AA29}" destId="{A2CD0173-D16B-440D-AD0B-BC14E4B53F72}" srcOrd="1" destOrd="0" presId="urn:microsoft.com/office/officeart/2005/8/layout/hierarchy3"/>
    <dgm:cxn modelId="{A9165258-A9BA-4B63-A7FD-5F63D24C5036}" type="presParOf" srcId="{A2CD0173-D16B-440D-AD0B-BC14E4B53F72}" destId="{1D5D9FB5-81D1-4347-8D22-CBE89F22EC7F}" srcOrd="0" destOrd="0" presId="urn:microsoft.com/office/officeart/2005/8/layout/hierarchy3"/>
    <dgm:cxn modelId="{C50C60D8-5445-442D-9621-C42D42938C13}" type="presParOf" srcId="{A2CD0173-D16B-440D-AD0B-BC14E4B53F72}" destId="{AF0F4FED-BCB2-4A8A-AD03-32EFCCE8D3BE}" srcOrd="1" destOrd="0" presId="urn:microsoft.com/office/officeart/2005/8/layout/hierarchy3"/>
    <dgm:cxn modelId="{56B66F4D-EB7E-4B6C-BBB2-0A334C5E34E9}" type="presParOf" srcId="{A2CD0173-D16B-440D-AD0B-BC14E4B53F72}" destId="{140D5C56-9188-441C-B793-80711AD3621E}" srcOrd="2" destOrd="0" presId="urn:microsoft.com/office/officeart/2005/8/layout/hierarchy3"/>
    <dgm:cxn modelId="{2DDF168D-E456-49B8-ADEE-B6DD287ADCAB}" type="presParOf" srcId="{A2CD0173-D16B-440D-AD0B-BC14E4B53F72}" destId="{19757DE0-25A3-4AFB-905D-497152A29877}" srcOrd="3" destOrd="0" presId="urn:microsoft.com/office/officeart/2005/8/layout/hierarchy3"/>
    <dgm:cxn modelId="{94C59339-A130-4910-94CC-BA6CE573E922}" type="presParOf" srcId="{A2CD0173-D16B-440D-AD0B-BC14E4B53F72}" destId="{A2610F5E-2065-4884-A3AC-E0A7FDB36322}" srcOrd="4" destOrd="0" presId="urn:microsoft.com/office/officeart/2005/8/layout/hierarchy3"/>
    <dgm:cxn modelId="{F263FB3B-AE95-4BC8-98E5-689C140FD31F}" type="presParOf" srcId="{A2CD0173-D16B-440D-AD0B-BC14E4B53F72}" destId="{1D78328E-4E4A-44B6-B810-3FC258C55C64}" srcOrd="5" destOrd="0" presId="urn:microsoft.com/office/officeart/2005/8/layout/hierarchy3"/>
    <dgm:cxn modelId="{037859C7-4E51-49EA-9749-94A45A70A917}" type="presParOf" srcId="{645EA06C-409F-4C8D-AE64-FAE48FE617E3}" destId="{7ECD63F6-A6EE-473E-856D-1BC4B403A911}" srcOrd="1" destOrd="0" presId="urn:microsoft.com/office/officeart/2005/8/layout/hierarchy3"/>
    <dgm:cxn modelId="{5ADE8F07-D729-40CB-A8A8-B0B63FD9267C}" type="presParOf" srcId="{7ECD63F6-A6EE-473E-856D-1BC4B403A911}" destId="{DC5BF881-372C-40C1-ADC8-EABBCE9FD914}" srcOrd="0" destOrd="0" presId="urn:microsoft.com/office/officeart/2005/8/layout/hierarchy3"/>
    <dgm:cxn modelId="{0F176EAE-B504-4DE9-9D52-920DDC4AD17E}" type="presParOf" srcId="{DC5BF881-372C-40C1-ADC8-EABBCE9FD914}" destId="{91283686-1359-4045-A137-B41877BB5467}" srcOrd="0" destOrd="0" presId="urn:microsoft.com/office/officeart/2005/8/layout/hierarchy3"/>
    <dgm:cxn modelId="{2EA7B269-A977-476A-AA2C-D53BC883D764}" type="presParOf" srcId="{DC5BF881-372C-40C1-ADC8-EABBCE9FD914}" destId="{A0FBB908-7EF6-4E1A-A5BE-73E8330F73AA}" srcOrd="1" destOrd="0" presId="urn:microsoft.com/office/officeart/2005/8/layout/hierarchy3"/>
    <dgm:cxn modelId="{7A789A3E-623F-4999-BF47-45BC34B37F18}" type="presParOf" srcId="{7ECD63F6-A6EE-473E-856D-1BC4B403A911}" destId="{3C6FB19F-D74E-4626-AB41-324FC4EB1971}" srcOrd="1" destOrd="0" presId="urn:microsoft.com/office/officeart/2005/8/layout/hierarchy3"/>
    <dgm:cxn modelId="{F7FC5F45-E5EE-40F2-AEAA-CED11E46CED7}" type="presParOf" srcId="{3C6FB19F-D74E-4626-AB41-324FC4EB1971}" destId="{74C7A969-D9C0-4410-9A91-86F688D19AAA}" srcOrd="0" destOrd="0" presId="urn:microsoft.com/office/officeart/2005/8/layout/hierarchy3"/>
    <dgm:cxn modelId="{3F088A3E-9A3E-4BD3-AD92-0B32B73AB0C3}" type="presParOf" srcId="{3C6FB19F-D74E-4626-AB41-324FC4EB1971}" destId="{65A79B36-8695-4C8F-9F5D-9745793CDF05}" srcOrd="1" destOrd="0" presId="urn:microsoft.com/office/officeart/2005/8/layout/hierarchy3"/>
    <dgm:cxn modelId="{D8ACED60-91E3-46BF-BD19-337CF07E73B4}" type="presParOf" srcId="{3C6FB19F-D74E-4626-AB41-324FC4EB1971}" destId="{B4AD62F3-175C-40E5-BB29-7D112AD566C3}" srcOrd="2" destOrd="0" presId="urn:microsoft.com/office/officeart/2005/8/layout/hierarchy3"/>
    <dgm:cxn modelId="{BB1B6FC4-EB75-46DF-9523-77A12D84D57B}" type="presParOf" srcId="{3C6FB19F-D74E-4626-AB41-324FC4EB1971}" destId="{900D196E-90DB-4E82-BF25-4747225E6561}" srcOrd="3" destOrd="0" presId="urn:microsoft.com/office/officeart/2005/8/layout/hierarchy3"/>
    <dgm:cxn modelId="{4DE0C4DD-9B9A-49EE-87F0-F2939939F164}" type="presParOf" srcId="{3C6FB19F-D74E-4626-AB41-324FC4EB1971}" destId="{A05C3852-D26D-4EE4-B53D-D973CA9533B4}" srcOrd="4" destOrd="0" presId="urn:microsoft.com/office/officeart/2005/8/layout/hierarchy3"/>
    <dgm:cxn modelId="{2D5DE2B5-B648-4B1E-9636-EEF0FCAD3437}" type="presParOf" srcId="{3C6FB19F-D74E-4626-AB41-324FC4EB1971}" destId="{660D375C-15F9-4317-866E-F336D822362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3FF7D5-CF2C-419D-B92C-61F283AC5E5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9C224C-A758-471E-9A7E-2666DAD81F30}">
      <dgm:prSet phldrT="[Text]" custT="1"/>
      <dgm:spPr/>
      <dgm:t>
        <a:bodyPr/>
        <a:lstStyle/>
        <a:p>
          <a:r>
            <a:rPr lang="en-US" sz="2800" dirty="0" smtClean="0"/>
            <a:t>Water</a:t>
          </a:r>
        </a:p>
        <a:p>
          <a:r>
            <a:rPr lang="en-US" sz="2000" dirty="0" smtClean="0"/>
            <a:t>6-8  8 ounces glasses per day </a:t>
          </a:r>
        </a:p>
      </dgm:t>
    </dgm:pt>
    <dgm:pt modelId="{D35741AB-874E-401C-AD10-A0E9D5AC4D1A}" type="parTrans" cxnId="{5CD509B8-3841-4C22-99FF-E147B8BD2FC3}">
      <dgm:prSet/>
      <dgm:spPr/>
      <dgm:t>
        <a:bodyPr/>
        <a:lstStyle/>
        <a:p>
          <a:endParaRPr lang="en-US"/>
        </a:p>
      </dgm:t>
    </dgm:pt>
    <dgm:pt modelId="{774F8AA5-E1B1-420F-A039-E4440DB67B10}" type="sibTrans" cxnId="{5CD509B8-3841-4C22-99FF-E147B8BD2FC3}">
      <dgm:prSet/>
      <dgm:spPr/>
      <dgm:t>
        <a:bodyPr/>
        <a:lstStyle/>
        <a:p>
          <a:endParaRPr lang="en-US"/>
        </a:p>
      </dgm:t>
    </dgm:pt>
    <dgm:pt modelId="{C031E00D-04CB-4CBA-825E-995E1E178F4E}">
      <dgm:prSet phldrT="[Text]"/>
      <dgm:spPr/>
      <dgm:t>
        <a:bodyPr/>
        <a:lstStyle/>
        <a:p>
          <a:r>
            <a:rPr lang="en-US" dirty="0" smtClean="0"/>
            <a:t>Helps to regulate body temperature, prevent dehydration, makes up plasma, lubricates joints and keeps kidneys clean.</a:t>
          </a:r>
        </a:p>
      </dgm:t>
    </dgm:pt>
    <dgm:pt modelId="{6657E458-80AB-4214-B646-08C78637C611}" type="parTrans" cxnId="{960222F8-CD97-4D9B-A550-E9B965B138C2}">
      <dgm:prSet/>
      <dgm:spPr/>
      <dgm:t>
        <a:bodyPr/>
        <a:lstStyle/>
        <a:p>
          <a:endParaRPr lang="en-US"/>
        </a:p>
      </dgm:t>
    </dgm:pt>
    <dgm:pt modelId="{DA18927A-CF19-4905-98DD-1D9861EA78CF}" type="sibTrans" cxnId="{960222F8-CD97-4D9B-A550-E9B965B138C2}">
      <dgm:prSet/>
      <dgm:spPr/>
      <dgm:t>
        <a:bodyPr/>
        <a:lstStyle/>
        <a:p>
          <a:endParaRPr lang="en-US"/>
        </a:p>
      </dgm:t>
    </dgm:pt>
    <dgm:pt modelId="{CC54339B-DE53-4CF0-97E3-319A8750AA07}">
      <dgm:prSet phldrT="[Text]"/>
      <dgm:spPr/>
      <dgm:t>
        <a:bodyPr/>
        <a:lstStyle/>
        <a:p>
          <a:r>
            <a:rPr lang="en-US" dirty="0" smtClean="0"/>
            <a:t>Where do we get it?</a:t>
          </a:r>
        </a:p>
      </dgm:t>
    </dgm:pt>
    <dgm:pt modelId="{53DA3F82-3387-44EB-96EF-9D1C5958104F}" type="parTrans" cxnId="{9D55DFA5-1FA9-4FA7-BCCD-0E9839847354}">
      <dgm:prSet/>
      <dgm:spPr/>
      <dgm:t>
        <a:bodyPr/>
        <a:lstStyle/>
        <a:p>
          <a:endParaRPr lang="en-US"/>
        </a:p>
      </dgm:t>
    </dgm:pt>
    <dgm:pt modelId="{159F372A-B405-4BAD-828D-F8FFB03FC355}" type="sibTrans" cxnId="{9D55DFA5-1FA9-4FA7-BCCD-0E9839847354}">
      <dgm:prSet/>
      <dgm:spPr/>
      <dgm:t>
        <a:bodyPr/>
        <a:lstStyle/>
        <a:p>
          <a:endParaRPr lang="en-US"/>
        </a:p>
      </dgm:t>
    </dgm:pt>
    <dgm:pt modelId="{E4799C46-E414-4E15-857E-95A09D193921}">
      <dgm:prSet phldrT="[Text]"/>
      <dgm:spPr/>
      <dgm:t>
        <a:bodyPr/>
        <a:lstStyle/>
        <a:p>
          <a:r>
            <a:rPr lang="en-US" dirty="0" smtClean="0"/>
            <a:t>Just a </a:t>
          </a:r>
          <a:r>
            <a:rPr lang="en-US" b="1" dirty="0" smtClean="0"/>
            <a:t>2% </a:t>
          </a:r>
          <a:r>
            <a:rPr lang="en-US" dirty="0" smtClean="0"/>
            <a:t>loss of body weight in the form of water weight can cause Dehydration</a:t>
          </a:r>
        </a:p>
      </dgm:t>
    </dgm:pt>
    <dgm:pt modelId="{F199E26E-2521-47C6-9070-65725C094EC8}" type="parTrans" cxnId="{9DDAFF8F-13FD-4615-BB3F-1A55BDE5A352}">
      <dgm:prSet/>
      <dgm:spPr/>
      <dgm:t>
        <a:bodyPr/>
        <a:lstStyle/>
        <a:p>
          <a:endParaRPr lang="en-US"/>
        </a:p>
      </dgm:t>
    </dgm:pt>
    <dgm:pt modelId="{C1677222-3393-4511-9E12-A8BFD0A42912}" type="sibTrans" cxnId="{9DDAFF8F-13FD-4615-BB3F-1A55BDE5A352}">
      <dgm:prSet/>
      <dgm:spPr/>
      <dgm:t>
        <a:bodyPr/>
        <a:lstStyle/>
        <a:p>
          <a:endParaRPr lang="en-US"/>
        </a:p>
      </dgm:t>
    </dgm:pt>
    <dgm:pt modelId="{5E82CFEE-F651-4A3A-8557-856427F1ED45}" type="pres">
      <dgm:prSet presAssocID="{323FF7D5-CF2C-419D-B92C-61F283AC5E5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48221E9-4420-4099-BBE8-F453B1C0E4EA}" type="pres">
      <dgm:prSet presAssocID="{F09C224C-A758-471E-9A7E-2666DAD81F30}" presName="root" presStyleCnt="0"/>
      <dgm:spPr/>
    </dgm:pt>
    <dgm:pt modelId="{BC9F093D-6E77-4373-A245-C53B9694A561}" type="pres">
      <dgm:prSet presAssocID="{F09C224C-A758-471E-9A7E-2666DAD81F30}" presName="rootComposite" presStyleCnt="0"/>
      <dgm:spPr/>
    </dgm:pt>
    <dgm:pt modelId="{662F64AD-D4AA-482B-8016-BD80A59832E8}" type="pres">
      <dgm:prSet presAssocID="{F09C224C-A758-471E-9A7E-2666DAD81F30}" presName="rootText" presStyleLbl="node1" presStyleIdx="0" presStyleCnt="1"/>
      <dgm:spPr/>
      <dgm:t>
        <a:bodyPr/>
        <a:lstStyle/>
        <a:p>
          <a:endParaRPr lang="en-US"/>
        </a:p>
      </dgm:t>
    </dgm:pt>
    <dgm:pt modelId="{561CFE5C-2B23-4D59-A73D-D43C17C01BF8}" type="pres">
      <dgm:prSet presAssocID="{F09C224C-A758-471E-9A7E-2666DAD81F30}" presName="rootConnector" presStyleLbl="node1" presStyleIdx="0" presStyleCnt="1"/>
      <dgm:spPr/>
      <dgm:t>
        <a:bodyPr/>
        <a:lstStyle/>
        <a:p>
          <a:endParaRPr lang="en-US"/>
        </a:p>
      </dgm:t>
    </dgm:pt>
    <dgm:pt modelId="{E2D64353-E606-4EC2-8B15-BC2E37E1DA91}" type="pres">
      <dgm:prSet presAssocID="{F09C224C-A758-471E-9A7E-2666DAD81F30}" presName="childShape" presStyleCnt="0"/>
      <dgm:spPr/>
    </dgm:pt>
    <dgm:pt modelId="{AA45317A-8DF0-4309-9D68-B613E21112D3}" type="pres">
      <dgm:prSet presAssocID="{6657E458-80AB-4214-B646-08C78637C611}" presName="Name13" presStyleLbl="parChTrans1D2" presStyleIdx="0" presStyleCnt="3"/>
      <dgm:spPr/>
      <dgm:t>
        <a:bodyPr/>
        <a:lstStyle/>
        <a:p>
          <a:endParaRPr lang="en-US"/>
        </a:p>
      </dgm:t>
    </dgm:pt>
    <dgm:pt modelId="{948DA435-E82F-4E0C-883B-FD98CC72801C}" type="pres">
      <dgm:prSet presAssocID="{C031E00D-04CB-4CBA-825E-995E1E178F4E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44C89-6CA7-4914-BACD-35C8ED7A1C73}" type="pres">
      <dgm:prSet presAssocID="{53DA3F82-3387-44EB-96EF-9D1C5958104F}" presName="Name13" presStyleLbl="parChTrans1D2" presStyleIdx="1" presStyleCnt="3"/>
      <dgm:spPr/>
      <dgm:t>
        <a:bodyPr/>
        <a:lstStyle/>
        <a:p>
          <a:endParaRPr lang="en-US"/>
        </a:p>
      </dgm:t>
    </dgm:pt>
    <dgm:pt modelId="{0AD80142-3F7A-4A61-9921-218171805F8D}" type="pres">
      <dgm:prSet presAssocID="{CC54339B-DE53-4CF0-97E3-319A8750AA07}" presName="childText" presStyleLbl="bgAcc1" presStyleIdx="1" presStyleCnt="3" custLinFactNeighborX="636" custLinFactNeighborY="8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30ECE7-A4F1-4602-B6D5-0AFE93124C39}" type="pres">
      <dgm:prSet presAssocID="{F199E26E-2521-47C6-9070-65725C094EC8}" presName="Name13" presStyleLbl="parChTrans1D2" presStyleIdx="2" presStyleCnt="3"/>
      <dgm:spPr/>
      <dgm:t>
        <a:bodyPr/>
        <a:lstStyle/>
        <a:p>
          <a:endParaRPr lang="en-US"/>
        </a:p>
      </dgm:t>
    </dgm:pt>
    <dgm:pt modelId="{2872C4DD-6994-4377-A500-13EFD765BBE3}" type="pres">
      <dgm:prSet presAssocID="{E4799C46-E414-4E15-857E-95A09D193921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CAFDED-3205-47D0-9A66-E6D39D4362E1}" type="presOf" srcId="{CC54339B-DE53-4CF0-97E3-319A8750AA07}" destId="{0AD80142-3F7A-4A61-9921-218171805F8D}" srcOrd="0" destOrd="0" presId="urn:microsoft.com/office/officeart/2005/8/layout/hierarchy3"/>
    <dgm:cxn modelId="{960222F8-CD97-4D9B-A550-E9B965B138C2}" srcId="{F09C224C-A758-471E-9A7E-2666DAD81F30}" destId="{C031E00D-04CB-4CBA-825E-995E1E178F4E}" srcOrd="0" destOrd="0" parTransId="{6657E458-80AB-4214-B646-08C78637C611}" sibTransId="{DA18927A-CF19-4905-98DD-1D9861EA78CF}"/>
    <dgm:cxn modelId="{9DDAFF8F-13FD-4615-BB3F-1A55BDE5A352}" srcId="{F09C224C-A758-471E-9A7E-2666DAD81F30}" destId="{E4799C46-E414-4E15-857E-95A09D193921}" srcOrd="2" destOrd="0" parTransId="{F199E26E-2521-47C6-9070-65725C094EC8}" sibTransId="{C1677222-3393-4511-9E12-A8BFD0A42912}"/>
    <dgm:cxn modelId="{AB5B0252-CDB3-4B77-9EA3-D482595498BB}" type="presOf" srcId="{F09C224C-A758-471E-9A7E-2666DAD81F30}" destId="{561CFE5C-2B23-4D59-A73D-D43C17C01BF8}" srcOrd="1" destOrd="0" presId="urn:microsoft.com/office/officeart/2005/8/layout/hierarchy3"/>
    <dgm:cxn modelId="{4EB036A1-9022-4C7D-BD85-673EB9662054}" type="presOf" srcId="{E4799C46-E414-4E15-857E-95A09D193921}" destId="{2872C4DD-6994-4377-A500-13EFD765BBE3}" srcOrd="0" destOrd="0" presId="urn:microsoft.com/office/officeart/2005/8/layout/hierarchy3"/>
    <dgm:cxn modelId="{C723D845-B9DB-4C30-A966-3BA72B772098}" type="presOf" srcId="{6657E458-80AB-4214-B646-08C78637C611}" destId="{AA45317A-8DF0-4309-9D68-B613E21112D3}" srcOrd="0" destOrd="0" presId="urn:microsoft.com/office/officeart/2005/8/layout/hierarchy3"/>
    <dgm:cxn modelId="{5CD509B8-3841-4C22-99FF-E147B8BD2FC3}" srcId="{323FF7D5-CF2C-419D-B92C-61F283AC5E5D}" destId="{F09C224C-A758-471E-9A7E-2666DAD81F30}" srcOrd="0" destOrd="0" parTransId="{D35741AB-874E-401C-AD10-A0E9D5AC4D1A}" sibTransId="{774F8AA5-E1B1-420F-A039-E4440DB67B10}"/>
    <dgm:cxn modelId="{6F25CBAA-D454-46D8-B331-E20F773E5CED}" type="presOf" srcId="{323FF7D5-CF2C-419D-B92C-61F283AC5E5D}" destId="{5E82CFEE-F651-4A3A-8557-856427F1ED45}" srcOrd="0" destOrd="0" presId="urn:microsoft.com/office/officeart/2005/8/layout/hierarchy3"/>
    <dgm:cxn modelId="{6E6A995F-A39C-47CC-BB17-07CC318B5B4A}" type="presOf" srcId="{C031E00D-04CB-4CBA-825E-995E1E178F4E}" destId="{948DA435-E82F-4E0C-883B-FD98CC72801C}" srcOrd="0" destOrd="0" presId="urn:microsoft.com/office/officeart/2005/8/layout/hierarchy3"/>
    <dgm:cxn modelId="{11B22C0A-78AA-4953-8CC3-1942082FC596}" type="presOf" srcId="{F09C224C-A758-471E-9A7E-2666DAD81F30}" destId="{662F64AD-D4AA-482B-8016-BD80A59832E8}" srcOrd="0" destOrd="0" presId="urn:microsoft.com/office/officeart/2005/8/layout/hierarchy3"/>
    <dgm:cxn modelId="{9D55DFA5-1FA9-4FA7-BCCD-0E9839847354}" srcId="{F09C224C-A758-471E-9A7E-2666DAD81F30}" destId="{CC54339B-DE53-4CF0-97E3-319A8750AA07}" srcOrd="1" destOrd="0" parTransId="{53DA3F82-3387-44EB-96EF-9D1C5958104F}" sibTransId="{159F372A-B405-4BAD-828D-F8FFB03FC355}"/>
    <dgm:cxn modelId="{282B8A31-35C3-47C1-9E65-51302B146251}" type="presOf" srcId="{53DA3F82-3387-44EB-96EF-9D1C5958104F}" destId="{4D044C89-6CA7-4914-BACD-35C8ED7A1C73}" srcOrd="0" destOrd="0" presId="urn:microsoft.com/office/officeart/2005/8/layout/hierarchy3"/>
    <dgm:cxn modelId="{456EDC05-723F-4C41-BB1A-9C34703EC641}" type="presOf" srcId="{F199E26E-2521-47C6-9070-65725C094EC8}" destId="{FA30ECE7-A4F1-4602-B6D5-0AFE93124C39}" srcOrd="0" destOrd="0" presId="urn:microsoft.com/office/officeart/2005/8/layout/hierarchy3"/>
    <dgm:cxn modelId="{1FC87A1B-DC4B-463C-8B9F-FEB9CAF75757}" type="presParOf" srcId="{5E82CFEE-F651-4A3A-8557-856427F1ED45}" destId="{348221E9-4420-4099-BBE8-F453B1C0E4EA}" srcOrd="0" destOrd="0" presId="urn:microsoft.com/office/officeart/2005/8/layout/hierarchy3"/>
    <dgm:cxn modelId="{B21A13F1-676A-4293-8424-468D7B446669}" type="presParOf" srcId="{348221E9-4420-4099-BBE8-F453B1C0E4EA}" destId="{BC9F093D-6E77-4373-A245-C53B9694A561}" srcOrd="0" destOrd="0" presId="urn:microsoft.com/office/officeart/2005/8/layout/hierarchy3"/>
    <dgm:cxn modelId="{F5C644BC-55FD-409A-813F-D6C262BCA718}" type="presParOf" srcId="{BC9F093D-6E77-4373-A245-C53B9694A561}" destId="{662F64AD-D4AA-482B-8016-BD80A59832E8}" srcOrd="0" destOrd="0" presId="urn:microsoft.com/office/officeart/2005/8/layout/hierarchy3"/>
    <dgm:cxn modelId="{FA755C82-A411-487D-A066-31C0555FCD61}" type="presParOf" srcId="{BC9F093D-6E77-4373-A245-C53B9694A561}" destId="{561CFE5C-2B23-4D59-A73D-D43C17C01BF8}" srcOrd="1" destOrd="0" presId="urn:microsoft.com/office/officeart/2005/8/layout/hierarchy3"/>
    <dgm:cxn modelId="{E04E0BFC-AA15-4CE2-AFB5-726F0AD2F213}" type="presParOf" srcId="{348221E9-4420-4099-BBE8-F453B1C0E4EA}" destId="{E2D64353-E606-4EC2-8B15-BC2E37E1DA91}" srcOrd="1" destOrd="0" presId="urn:microsoft.com/office/officeart/2005/8/layout/hierarchy3"/>
    <dgm:cxn modelId="{E41812B8-6D52-4ABE-BC30-248CA54B790C}" type="presParOf" srcId="{E2D64353-E606-4EC2-8B15-BC2E37E1DA91}" destId="{AA45317A-8DF0-4309-9D68-B613E21112D3}" srcOrd="0" destOrd="0" presId="urn:microsoft.com/office/officeart/2005/8/layout/hierarchy3"/>
    <dgm:cxn modelId="{7FFB8D64-E3D7-449A-8058-6FA3126D107F}" type="presParOf" srcId="{E2D64353-E606-4EC2-8B15-BC2E37E1DA91}" destId="{948DA435-E82F-4E0C-883B-FD98CC72801C}" srcOrd="1" destOrd="0" presId="urn:microsoft.com/office/officeart/2005/8/layout/hierarchy3"/>
    <dgm:cxn modelId="{89323C3D-CE35-4742-A067-FCE37A6FCE73}" type="presParOf" srcId="{E2D64353-E606-4EC2-8B15-BC2E37E1DA91}" destId="{4D044C89-6CA7-4914-BACD-35C8ED7A1C73}" srcOrd="2" destOrd="0" presId="urn:microsoft.com/office/officeart/2005/8/layout/hierarchy3"/>
    <dgm:cxn modelId="{B8391EF6-AD0D-4807-B7A4-A41294D59911}" type="presParOf" srcId="{E2D64353-E606-4EC2-8B15-BC2E37E1DA91}" destId="{0AD80142-3F7A-4A61-9921-218171805F8D}" srcOrd="3" destOrd="0" presId="urn:microsoft.com/office/officeart/2005/8/layout/hierarchy3"/>
    <dgm:cxn modelId="{A8750E89-7CF8-49C5-B03D-8F9BD5279A21}" type="presParOf" srcId="{E2D64353-E606-4EC2-8B15-BC2E37E1DA91}" destId="{FA30ECE7-A4F1-4602-B6D5-0AFE93124C39}" srcOrd="4" destOrd="0" presId="urn:microsoft.com/office/officeart/2005/8/layout/hierarchy3"/>
    <dgm:cxn modelId="{9C9AB92B-3652-4B7E-BFD8-3B04C3985BA7}" type="presParOf" srcId="{E2D64353-E606-4EC2-8B15-BC2E37E1DA91}" destId="{2872C4DD-6994-4377-A500-13EFD765BBE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40BC1E-C83B-45F7-AD6C-8AD7F8FEC00B}">
      <dsp:nvSpPr>
        <dsp:cNvPr id="0" name=""/>
        <dsp:cNvSpPr/>
      </dsp:nvSpPr>
      <dsp:spPr>
        <a:xfrm>
          <a:off x="817303" y="0"/>
          <a:ext cx="1632570" cy="8162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Carbohydrates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55-60%</a:t>
          </a:r>
          <a:endParaRPr lang="en-US" sz="1600" kern="1200" dirty="0"/>
        </a:p>
      </dsp:txBody>
      <dsp:txXfrm>
        <a:off x="817303" y="0"/>
        <a:ext cx="1632570" cy="816285"/>
      </dsp:txXfrm>
    </dsp:sp>
    <dsp:sp modelId="{5022120B-6858-4C15-9627-9ED262B52AC0}">
      <dsp:nvSpPr>
        <dsp:cNvPr id="0" name=""/>
        <dsp:cNvSpPr/>
      </dsp:nvSpPr>
      <dsp:spPr>
        <a:xfrm>
          <a:off x="980560" y="816285"/>
          <a:ext cx="192414" cy="614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952"/>
              </a:lnTo>
              <a:lnTo>
                <a:pt x="192414" y="614952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E8B03-775C-4526-9054-7D999EAC3651}">
      <dsp:nvSpPr>
        <dsp:cNvPr id="0" name=""/>
        <dsp:cNvSpPr/>
      </dsp:nvSpPr>
      <dsp:spPr>
        <a:xfrm>
          <a:off x="1172975" y="1021013"/>
          <a:ext cx="1328925" cy="820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Main source of energy for the body</a:t>
          </a:r>
          <a:endParaRPr lang="en-US" sz="1000" kern="1200" dirty="0"/>
        </a:p>
      </dsp:txBody>
      <dsp:txXfrm>
        <a:off x="1172975" y="1021013"/>
        <a:ext cx="1328925" cy="820448"/>
      </dsp:txXfrm>
    </dsp:sp>
    <dsp:sp modelId="{A8C22B33-4CE1-48C9-AA9E-C65E4C10BEB2}">
      <dsp:nvSpPr>
        <dsp:cNvPr id="0" name=""/>
        <dsp:cNvSpPr/>
      </dsp:nvSpPr>
      <dsp:spPr>
        <a:xfrm>
          <a:off x="980560" y="816285"/>
          <a:ext cx="192414" cy="1548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615"/>
              </a:lnTo>
              <a:lnTo>
                <a:pt x="192414" y="1548615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33FF5-77F1-4EB0-96DC-7741FA66AF79}">
      <dsp:nvSpPr>
        <dsp:cNvPr id="0" name=""/>
        <dsp:cNvSpPr/>
      </dsp:nvSpPr>
      <dsp:spPr>
        <a:xfrm>
          <a:off x="1172975" y="2045532"/>
          <a:ext cx="1306447" cy="6387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40228"/>
              <a:satOff val="626"/>
              <a:lumOff val="18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Simple</a:t>
          </a:r>
          <a:endParaRPr lang="en-US" sz="1000" kern="1200" dirty="0"/>
        </a:p>
      </dsp:txBody>
      <dsp:txXfrm>
        <a:off x="1172975" y="2045532"/>
        <a:ext cx="1306447" cy="638734"/>
      </dsp:txXfrm>
    </dsp:sp>
    <dsp:sp modelId="{5A14EE0E-AB37-44F8-9767-8ACAB864C59C}">
      <dsp:nvSpPr>
        <dsp:cNvPr id="0" name=""/>
        <dsp:cNvSpPr/>
      </dsp:nvSpPr>
      <dsp:spPr>
        <a:xfrm>
          <a:off x="980560" y="816285"/>
          <a:ext cx="192414" cy="2585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5574"/>
              </a:lnTo>
              <a:lnTo>
                <a:pt x="192414" y="2585574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C925A-A761-430B-895F-AACF9C6BE9A0}">
      <dsp:nvSpPr>
        <dsp:cNvPr id="0" name=""/>
        <dsp:cNvSpPr/>
      </dsp:nvSpPr>
      <dsp:spPr>
        <a:xfrm>
          <a:off x="1172975" y="2888338"/>
          <a:ext cx="1657280" cy="10270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880455"/>
              <a:satOff val="1253"/>
              <a:lumOff val="3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Digests quickly so used quickly like sugar, fruit, lactose, etc.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Natural alternatives?</a:t>
          </a:r>
          <a:endParaRPr lang="en-US" sz="1000" kern="1200" dirty="0"/>
        </a:p>
      </dsp:txBody>
      <dsp:txXfrm>
        <a:off x="1172975" y="2888338"/>
        <a:ext cx="1657280" cy="1027041"/>
      </dsp:txXfrm>
    </dsp:sp>
    <dsp:sp modelId="{1F2B2BD8-1E6C-481E-B80D-6B7C25B95D90}">
      <dsp:nvSpPr>
        <dsp:cNvPr id="0" name=""/>
        <dsp:cNvSpPr/>
      </dsp:nvSpPr>
      <dsp:spPr>
        <a:xfrm>
          <a:off x="980560" y="816285"/>
          <a:ext cx="192414" cy="363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2803"/>
              </a:lnTo>
              <a:lnTo>
                <a:pt x="192414" y="3632803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55BC04-FD7E-4B2B-BB9E-781866B0FA8D}">
      <dsp:nvSpPr>
        <dsp:cNvPr id="0" name=""/>
        <dsp:cNvSpPr/>
      </dsp:nvSpPr>
      <dsp:spPr>
        <a:xfrm>
          <a:off x="1172975" y="4119451"/>
          <a:ext cx="1248132" cy="659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320683"/>
              <a:satOff val="1879"/>
              <a:lumOff val="5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complex</a:t>
          </a:r>
          <a:endParaRPr lang="en-US" sz="1000" kern="1200" dirty="0"/>
        </a:p>
      </dsp:txBody>
      <dsp:txXfrm>
        <a:off x="1172975" y="4119451"/>
        <a:ext cx="1248132" cy="659272"/>
      </dsp:txXfrm>
    </dsp:sp>
    <dsp:sp modelId="{43D210EF-D2BF-4237-A903-C50DCAE7257B}">
      <dsp:nvSpPr>
        <dsp:cNvPr id="0" name=""/>
        <dsp:cNvSpPr/>
      </dsp:nvSpPr>
      <dsp:spPr>
        <a:xfrm>
          <a:off x="980560" y="816285"/>
          <a:ext cx="192414" cy="4682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2357"/>
              </a:lnTo>
              <a:lnTo>
                <a:pt x="192414" y="468235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9D6AE-56B8-45B0-B502-11C2A7937149}">
      <dsp:nvSpPr>
        <dsp:cNvPr id="0" name=""/>
        <dsp:cNvSpPr/>
      </dsp:nvSpPr>
      <dsp:spPr>
        <a:xfrm>
          <a:off x="1172975" y="4982795"/>
          <a:ext cx="1548002" cy="10316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5760911"/>
              <a:satOff val="2505"/>
              <a:lumOff val="7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Digests slower so used gradually like starch and fiber.  Fiber helps decrease constipation</a:t>
          </a:r>
          <a:r>
            <a:rPr lang="en-US" sz="700" kern="1200" dirty="0" smtClean="0"/>
            <a:t>.  </a:t>
          </a:r>
          <a:endParaRPr lang="en-US" sz="700" kern="1200" dirty="0"/>
        </a:p>
      </dsp:txBody>
      <dsp:txXfrm>
        <a:off x="1172975" y="4982795"/>
        <a:ext cx="1548002" cy="1031694"/>
      </dsp:txXfrm>
    </dsp:sp>
    <dsp:sp modelId="{FC4242C5-0FB6-43B8-A079-463BB277EDCE}">
      <dsp:nvSpPr>
        <dsp:cNvPr id="0" name=""/>
        <dsp:cNvSpPr/>
      </dsp:nvSpPr>
      <dsp:spPr>
        <a:xfrm>
          <a:off x="2911884" y="656"/>
          <a:ext cx="1632570" cy="8162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081594"/>
                <a:satOff val="4384"/>
                <a:lumOff val="1275"/>
                <a:alphaOff val="0"/>
                <a:shade val="15000"/>
                <a:satMod val="180000"/>
              </a:schemeClr>
            </a:gs>
            <a:gs pos="50000">
              <a:schemeClr val="accent2">
                <a:hueOff val="-10081594"/>
                <a:satOff val="4384"/>
                <a:lumOff val="1275"/>
                <a:alphaOff val="0"/>
                <a:shade val="45000"/>
                <a:satMod val="170000"/>
              </a:schemeClr>
            </a:gs>
            <a:gs pos="70000">
              <a:schemeClr val="accent2">
                <a:hueOff val="-10081594"/>
                <a:satOff val="4384"/>
                <a:lumOff val="127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10081594"/>
                <a:satOff val="4384"/>
                <a:lumOff val="127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Protein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10-15%</a:t>
          </a:r>
          <a:endParaRPr lang="en-US" sz="1600" kern="1200" dirty="0"/>
        </a:p>
      </dsp:txBody>
      <dsp:txXfrm>
        <a:off x="2911884" y="656"/>
        <a:ext cx="1632570" cy="816285"/>
      </dsp:txXfrm>
    </dsp:sp>
    <dsp:sp modelId="{5960C512-F37A-4D6F-97D7-AB6B24B7DE45}">
      <dsp:nvSpPr>
        <dsp:cNvPr id="0" name=""/>
        <dsp:cNvSpPr/>
      </dsp:nvSpPr>
      <dsp:spPr>
        <a:xfrm>
          <a:off x="3075141" y="816942"/>
          <a:ext cx="149321" cy="714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4180"/>
              </a:lnTo>
              <a:lnTo>
                <a:pt x="149321" y="71418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F4F893-ECA3-45D8-B518-4158394C7A09}">
      <dsp:nvSpPr>
        <dsp:cNvPr id="0" name=""/>
        <dsp:cNvSpPr/>
      </dsp:nvSpPr>
      <dsp:spPr>
        <a:xfrm>
          <a:off x="3224462" y="1048007"/>
          <a:ext cx="1392791" cy="96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7201139"/>
              <a:satOff val="3132"/>
              <a:lumOff val="91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Have amino acids that are needed for muscle repair and other body functions </a:t>
          </a:r>
          <a:endParaRPr lang="en-US" sz="1000" kern="1200" dirty="0"/>
        </a:p>
      </dsp:txBody>
      <dsp:txXfrm>
        <a:off x="3224462" y="1048007"/>
        <a:ext cx="1392791" cy="966228"/>
      </dsp:txXfrm>
    </dsp:sp>
    <dsp:sp modelId="{0CD17C11-2344-4B98-AA28-EEEC35129D89}">
      <dsp:nvSpPr>
        <dsp:cNvPr id="0" name=""/>
        <dsp:cNvSpPr/>
      </dsp:nvSpPr>
      <dsp:spPr>
        <a:xfrm>
          <a:off x="3075141" y="816942"/>
          <a:ext cx="163257" cy="1694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330"/>
              </a:lnTo>
              <a:lnTo>
                <a:pt x="163257" y="169433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31B5D6-C8DB-4220-87BE-4726E76AFA62}">
      <dsp:nvSpPr>
        <dsp:cNvPr id="0" name=""/>
        <dsp:cNvSpPr/>
      </dsp:nvSpPr>
      <dsp:spPr>
        <a:xfrm>
          <a:off x="3238398" y="2191313"/>
          <a:ext cx="1089263" cy="639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8641366"/>
              <a:satOff val="3758"/>
              <a:lumOff val="109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complete</a:t>
          </a:r>
          <a:endParaRPr lang="en-US" sz="1000" kern="1200" dirty="0"/>
        </a:p>
      </dsp:txBody>
      <dsp:txXfrm>
        <a:off x="3238398" y="2191313"/>
        <a:ext cx="1089263" cy="639918"/>
      </dsp:txXfrm>
    </dsp:sp>
    <dsp:sp modelId="{1350BC5C-8478-451E-87CA-65AF7C8FC5E4}">
      <dsp:nvSpPr>
        <dsp:cNvPr id="0" name=""/>
        <dsp:cNvSpPr/>
      </dsp:nvSpPr>
      <dsp:spPr>
        <a:xfrm>
          <a:off x="3075141" y="816942"/>
          <a:ext cx="163257" cy="2522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2647"/>
              </a:lnTo>
              <a:lnTo>
                <a:pt x="163257" y="252264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C94E7-7CC8-47AB-B1DA-295887D5771D}">
      <dsp:nvSpPr>
        <dsp:cNvPr id="0" name=""/>
        <dsp:cNvSpPr/>
      </dsp:nvSpPr>
      <dsp:spPr>
        <a:xfrm>
          <a:off x="3238398" y="3035302"/>
          <a:ext cx="1193330" cy="6085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Get from eating meats, eggs, dairy products</a:t>
          </a:r>
          <a:endParaRPr lang="en-US" sz="1000" kern="1200" dirty="0"/>
        </a:p>
      </dsp:txBody>
      <dsp:txXfrm>
        <a:off x="3238398" y="3035302"/>
        <a:ext cx="1193330" cy="608573"/>
      </dsp:txXfrm>
    </dsp:sp>
    <dsp:sp modelId="{D60AF94C-F60B-48EF-8BDB-086067B9C622}">
      <dsp:nvSpPr>
        <dsp:cNvPr id="0" name=""/>
        <dsp:cNvSpPr/>
      </dsp:nvSpPr>
      <dsp:spPr>
        <a:xfrm>
          <a:off x="3075141" y="816942"/>
          <a:ext cx="163021" cy="3241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1741"/>
              </a:lnTo>
              <a:lnTo>
                <a:pt x="163021" y="3241741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A41CF-273B-45A3-9500-AC49C6E6A987}">
      <dsp:nvSpPr>
        <dsp:cNvPr id="0" name=""/>
        <dsp:cNvSpPr/>
      </dsp:nvSpPr>
      <dsp:spPr>
        <a:xfrm>
          <a:off x="3238163" y="3747731"/>
          <a:ext cx="1359055" cy="621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1521822"/>
              <a:satOff val="5011"/>
              <a:lumOff val="14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Incomplete</a:t>
          </a:r>
          <a:endParaRPr lang="en-US" sz="1000" kern="1200" dirty="0"/>
        </a:p>
      </dsp:txBody>
      <dsp:txXfrm>
        <a:off x="3238163" y="3747731"/>
        <a:ext cx="1359055" cy="621903"/>
      </dsp:txXfrm>
    </dsp:sp>
    <dsp:sp modelId="{966C2CD9-A828-4FD4-A067-45876973393C}">
      <dsp:nvSpPr>
        <dsp:cNvPr id="0" name=""/>
        <dsp:cNvSpPr/>
      </dsp:nvSpPr>
      <dsp:spPr>
        <a:xfrm>
          <a:off x="3075141" y="816942"/>
          <a:ext cx="163257" cy="4529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9590"/>
              </a:lnTo>
              <a:lnTo>
                <a:pt x="163257" y="452959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5F3A8F-8513-4DE3-A9B3-6D11A0A11E7A}">
      <dsp:nvSpPr>
        <dsp:cNvPr id="0" name=""/>
        <dsp:cNvSpPr/>
      </dsp:nvSpPr>
      <dsp:spPr>
        <a:xfrm>
          <a:off x="3238398" y="4673921"/>
          <a:ext cx="1487428" cy="13452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2962049"/>
              <a:satOff val="5637"/>
              <a:lumOff val="16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Get from eating nuts/seeds, legumes and grains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*** soybeans contain all 9 essential amino acids</a:t>
          </a:r>
          <a:endParaRPr lang="en-US" sz="1000" kern="1200" dirty="0"/>
        </a:p>
      </dsp:txBody>
      <dsp:txXfrm>
        <a:off x="3238398" y="4673921"/>
        <a:ext cx="1487428" cy="1345221"/>
      </dsp:txXfrm>
    </dsp:sp>
    <dsp:sp modelId="{30CB7A66-6BAB-4E21-85DB-09C93647F8AC}">
      <dsp:nvSpPr>
        <dsp:cNvPr id="0" name=""/>
        <dsp:cNvSpPr/>
      </dsp:nvSpPr>
      <dsp:spPr>
        <a:xfrm>
          <a:off x="4952597" y="656"/>
          <a:ext cx="1632570" cy="8162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0163188"/>
                <a:satOff val="8769"/>
                <a:lumOff val="2550"/>
                <a:alphaOff val="0"/>
                <a:shade val="15000"/>
                <a:satMod val="180000"/>
              </a:schemeClr>
            </a:gs>
            <a:gs pos="50000">
              <a:schemeClr val="accent2">
                <a:hueOff val="-20163188"/>
                <a:satOff val="8769"/>
                <a:lumOff val="2550"/>
                <a:alphaOff val="0"/>
                <a:shade val="45000"/>
                <a:satMod val="170000"/>
              </a:schemeClr>
            </a:gs>
            <a:gs pos="70000">
              <a:schemeClr val="accent2">
                <a:hueOff val="-20163188"/>
                <a:satOff val="8769"/>
                <a:lumOff val="255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20163188"/>
                <a:satOff val="8769"/>
                <a:lumOff val="255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Fat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30%</a:t>
          </a:r>
          <a:endParaRPr lang="en-US" sz="1600" kern="1200" dirty="0"/>
        </a:p>
      </dsp:txBody>
      <dsp:txXfrm>
        <a:off x="4952597" y="656"/>
        <a:ext cx="1632570" cy="816285"/>
      </dsp:txXfrm>
    </dsp:sp>
    <dsp:sp modelId="{5ECD4D2F-B205-4FBD-9FD8-55ACE61007D2}">
      <dsp:nvSpPr>
        <dsp:cNvPr id="0" name=""/>
        <dsp:cNvSpPr/>
      </dsp:nvSpPr>
      <dsp:spPr>
        <a:xfrm>
          <a:off x="5115854" y="816942"/>
          <a:ext cx="163257" cy="582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2243"/>
              </a:lnTo>
              <a:lnTo>
                <a:pt x="163257" y="582243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22569-1E54-41FF-A1AB-97DC3E9AF981}">
      <dsp:nvSpPr>
        <dsp:cNvPr id="0" name=""/>
        <dsp:cNvSpPr/>
      </dsp:nvSpPr>
      <dsp:spPr>
        <a:xfrm>
          <a:off x="5279111" y="1021013"/>
          <a:ext cx="1438973" cy="7563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402278"/>
              <a:satOff val="6264"/>
              <a:lumOff val="182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Provides</a:t>
          </a:r>
          <a:r>
            <a:rPr lang="en-US" sz="1100" kern="1200" dirty="0" smtClean="0"/>
            <a:t> energy and  vitamin storage. </a:t>
          </a:r>
          <a:endParaRPr lang="en-US" sz="1100" kern="1200" dirty="0"/>
        </a:p>
      </dsp:txBody>
      <dsp:txXfrm>
        <a:off x="5279111" y="1021013"/>
        <a:ext cx="1438973" cy="756345"/>
      </dsp:txXfrm>
    </dsp:sp>
    <dsp:sp modelId="{B3B2C539-7C59-4BCE-BCD2-77132FD1653F}">
      <dsp:nvSpPr>
        <dsp:cNvPr id="0" name=""/>
        <dsp:cNvSpPr/>
      </dsp:nvSpPr>
      <dsp:spPr>
        <a:xfrm>
          <a:off x="5115854" y="816942"/>
          <a:ext cx="163257" cy="15726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630"/>
              </a:lnTo>
              <a:lnTo>
                <a:pt x="163257" y="157263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DA404-2D06-4144-86BB-402FF8C66D94}">
      <dsp:nvSpPr>
        <dsp:cNvPr id="0" name=""/>
        <dsp:cNvSpPr/>
      </dsp:nvSpPr>
      <dsp:spPr>
        <a:xfrm>
          <a:off x="5279111" y="1981429"/>
          <a:ext cx="1306056" cy="8162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5842505"/>
              <a:satOff val="6890"/>
              <a:lumOff val="200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Saturated</a:t>
          </a:r>
          <a:endParaRPr lang="en-US" sz="1100" kern="1200" dirty="0"/>
        </a:p>
      </dsp:txBody>
      <dsp:txXfrm>
        <a:off x="5279111" y="1981429"/>
        <a:ext cx="1306056" cy="816285"/>
      </dsp:txXfrm>
    </dsp:sp>
    <dsp:sp modelId="{4AE3CE40-0A5C-4FB1-BBA6-BFA13C937A2A}">
      <dsp:nvSpPr>
        <dsp:cNvPr id="0" name=""/>
        <dsp:cNvSpPr/>
      </dsp:nvSpPr>
      <dsp:spPr>
        <a:xfrm>
          <a:off x="5115854" y="816942"/>
          <a:ext cx="163257" cy="2657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7538"/>
              </a:lnTo>
              <a:lnTo>
                <a:pt x="163257" y="265753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B50E5-E3BF-4D6E-B093-0F2B457DB32C}">
      <dsp:nvSpPr>
        <dsp:cNvPr id="0" name=""/>
        <dsp:cNvSpPr/>
      </dsp:nvSpPr>
      <dsp:spPr>
        <a:xfrm>
          <a:off x="5279111" y="3001786"/>
          <a:ext cx="1723027" cy="945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7282732"/>
              <a:satOff val="7516"/>
              <a:lumOff val="21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Comes from animal </a:t>
          </a:r>
          <a:r>
            <a:rPr lang="en-US" sz="1000" kern="1200" dirty="0" smtClean="0"/>
            <a:t>products</a:t>
          </a:r>
          <a:r>
            <a:rPr lang="en-US" sz="1100" kern="1200" dirty="0" smtClean="0"/>
            <a:t> and solid at room temp.  High in cholesterol</a:t>
          </a:r>
        </a:p>
      </dsp:txBody>
      <dsp:txXfrm>
        <a:off x="5279111" y="3001786"/>
        <a:ext cx="1723027" cy="945388"/>
      </dsp:txXfrm>
    </dsp:sp>
    <dsp:sp modelId="{7F7AAAFB-10A8-469A-B2AA-34B844EB2865}">
      <dsp:nvSpPr>
        <dsp:cNvPr id="0" name=""/>
        <dsp:cNvSpPr/>
      </dsp:nvSpPr>
      <dsp:spPr>
        <a:xfrm>
          <a:off x="5115854" y="816942"/>
          <a:ext cx="163257" cy="36131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3179"/>
              </a:lnTo>
              <a:lnTo>
                <a:pt x="163257" y="3613179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1CF4C-187C-4155-AED3-7AD093299173}">
      <dsp:nvSpPr>
        <dsp:cNvPr id="0" name=""/>
        <dsp:cNvSpPr/>
      </dsp:nvSpPr>
      <dsp:spPr>
        <a:xfrm>
          <a:off x="5279111" y="4151246"/>
          <a:ext cx="1564119" cy="557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8722959"/>
              <a:satOff val="8143"/>
              <a:lumOff val="236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Unsaturated</a:t>
          </a:r>
        </a:p>
      </dsp:txBody>
      <dsp:txXfrm>
        <a:off x="5279111" y="4151246"/>
        <a:ext cx="1564119" cy="557751"/>
      </dsp:txXfrm>
    </dsp:sp>
    <dsp:sp modelId="{C22EF661-0FA2-496F-BBF9-FC486412BCBC}">
      <dsp:nvSpPr>
        <dsp:cNvPr id="0" name=""/>
        <dsp:cNvSpPr/>
      </dsp:nvSpPr>
      <dsp:spPr>
        <a:xfrm>
          <a:off x="5115854" y="816942"/>
          <a:ext cx="163257" cy="4529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9357"/>
              </a:lnTo>
              <a:lnTo>
                <a:pt x="163257" y="452935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F651F5-A3F0-4ABA-BCB3-4251AE91582E}">
      <dsp:nvSpPr>
        <dsp:cNvPr id="0" name=""/>
        <dsp:cNvSpPr/>
      </dsp:nvSpPr>
      <dsp:spPr>
        <a:xfrm>
          <a:off x="5279111" y="4913068"/>
          <a:ext cx="1723027" cy="86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Comes from plant products and liquid at room temperature. </a:t>
          </a:r>
          <a:endParaRPr lang="en-US" sz="1200" kern="1200" dirty="0"/>
        </a:p>
      </dsp:txBody>
      <dsp:txXfrm>
        <a:off x="5279111" y="4913068"/>
        <a:ext cx="1723027" cy="8664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BA601A-3628-4EC3-A310-D43F46932CED}">
      <dsp:nvSpPr>
        <dsp:cNvPr id="0" name=""/>
        <dsp:cNvSpPr/>
      </dsp:nvSpPr>
      <dsp:spPr>
        <a:xfrm>
          <a:off x="2008175" y="1720"/>
          <a:ext cx="1872555" cy="93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Vitamin</a:t>
          </a:r>
          <a:endParaRPr lang="en-US" sz="3500" kern="1200" dirty="0"/>
        </a:p>
      </dsp:txBody>
      <dsp:txXfrm>
        <a:off x="2008175" y="1720"/>
        <a:ext cx="1872555" cy="936277"/>
      </dsp:txXfrm>
    </dsp:sp>
    <dsp:sp modelId="{1D5D9FB5-81D1-4347-8D22-CBE89F22EC7F}">
      <dsp:nvSpPr>
        <dsp:cNvPr id="0" name=""/>
        <dsp:cNvSpPr/>
      </dsp:nvSpPr>
      <dsp:spPr>
        <a:xfrm>
          <a:off x="2195430" y="937998"/>
          <a:ext cx="187255" cy="70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208"/>
              </a:lnTo>
              <a:lnTo>
                <a:pt x="187255" y="70220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F4FED-BCB2-4A8A-AD03-32EFCCE8D3BE}">
      <dsp:nvSpPr>
        <dsp:cNvPr id="0" name=""/>
        <dsp:cNvSpPr/>
      </dsp:nvSpPr>
      <dsp:spPr>
        <a:xfrm>
          <a:off x="2382686" y="1172067"/>
          <a:ext cx="1498044" cy="93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Found in all foods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Helps with body’s growth and maintenance</a:t>
          </a:r>
          <a:endParaRPr lang="en-US" sz="900" kern="1200" dirty="0"/>
        </a:p>
      </dsp:txBody>
      <dsp:txXfrm>
        <a:off x="2382686" y="1172067"/>
        <a:ext cx="1498044" cy="936277"/>
      </dsp:txXfrm>
    </dsp:sp>
    <dsp:sp modelId="{140D5C56-9188-441C-B793-80711AD3621E}">
      <dsp:nvSpPr>
        <dsp:cNvPr id="0" name=""/>
        <dsp:cNvSpPr/>
      </dsp:nvSpPr>
      <dsp:spPr>
        <a:xfrm>
          <a:off x="2195430" y="937998"/>
          <a:ext cx="196348" cy="1857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7893"/>
              </a:lnTo>
              <a:lnTo>
                <a:pt x="196348" y="1857893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757DE0-25A3-4AFB-905D-497152A29877}">
      <dsp:nvSpPr>
        <dsp:cNvPr id="0" name=""/>
        <dsp:cNvSpPr/>
      </dsp:nvSpPr>
      <dsp:spPr>
        <a:xfrm>
          <a:off x="2391779" y="2290151"/>
          <a:ext cx="1498044" cy="1011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032637"/>
              <a:satOff val="1754"/>
              <a:lumOff val="5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Fat soluble: ADEK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Need fat in diet for these to store</a:t>
          </a:r>
        </a:p>
      </dsp:txBody>
      <dsp:txXfrm>
        <a:off x="2391779" y="2290151"/>
        <a:ext cx="1498044" cy="1011479"/>
      </dsp:txXfrm>
    </dsp:sp>
    <dsp:sp modelId="{A2610F5E-2065-4884-A3AC-E0A7FDB36322}">
      <dsp:nvSpPr>
        <dsp:cNvPr id="0" name=""/>
        <dsp:cNvSpPr/>
      </dsp:nvSpPr>
      <dsp:spPr>
        <a:xfrm>
          <a:off x="2195430" y="937998"/>
          <a:ext cx="187255" cy="3118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8104"/>
              </a:lnTo>
              <a:lnTo>
                <a:pt x="187255" y="3118104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8328E-4E4A-44B6-B810-3FC258C55C64}">
      <dsp:nvSpPr>
        <dsp:cNvPr id="0" name=""/>
        <dsp:cNvSpPr/>
      </dsp:nvSpPr>
      <dsp:spPr>
        <a:xfrm>
          <a:off x="2382686" y="3587963"/>
          <a:ext cx="1498044" cy="93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8065275"/>
              <a:satOff val="3508"/>
              <a:lumOff val="10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Water soluble: C and B Complex.               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Need water to digest.  Need everyday they do not store.</a:t>
          </a:r>
        </a:p>
      </dsp:txBody>
      <dsp:txXfrm>
        <a:off x="2382686" y="3587963"/>
        <a:ext cx="1498044" cy="936277"/>
      </dsp:txXfrm>
    </dsp:sp>
    <dsp:sp modelId="{91283686-1359-4045-A137-B41877BB5467}">
      <dsp:nvSpPr>
        <dsp:cNvPr id="0" name=""/>
        <dsp:cNvSpPr/>
      </dsp:nvSpPr>
      <dsp:spPr>
        <a:xfrm>
          <a:off x="4348869" y="1720"/>
          <a:ext cx="1872555" cy="93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0163188"/>
                <a:satOff val="8769"/>
                <a:lumOff val="2550"/>
                <a:alphaOff val="0"/>
                <a:shade val="15000"/>
                <a:satMod val="180000"/>
              </a:schemeClr>
            </a:gs>
            <a:gs pos="50000">
              <a:schemeClr val="accent2">
                <a:hueOff val="-20163188"/>
                <a:satOff val="8769"/>
                <a:lumOff val="2550"/>
                <a:alphaOff val="0"/>
                <a:shade val="45000"/>
                <a:satMod val="170000"/>
              </a:schemeClr>
            </a:gs>
            <a:gs pos="70000">
              <a:schemeClr val="accent2">
                <a:hueOff val="-20163188"/>
                <a:satOff val="8769"/>
                <a:lumOff val="255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20163188"/>
                <a:satOff val="8769"/>
                <a:lumOff val="255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Mineral</a:t>
          </a:r>
          <a:endParaRPr lang="en-US" sz="3500" kern="1200" dirty="0"/>
        </a:p>
      </dsp:txBody>
      <dsp:txXfrm>
        <a:off x="4348869" y="1720"/>
        <a:ext cx="1872555" cy="936277"/>
      </dsp:txXfrm>
    </dsp:sp>
    <dsp:sp modelId="{74C7A969-D9C0-4410-9A91-86F688D19AAA}">
      <dsp:nvSpPr>
        <dsp:cNvPr id="0" name=""/>
        <dsp:cNvSpPr/>
      </dsp:nvSpPr>
      <dsp:spPr>
        <a:xfrm>
          <a:off x="4536124" y="937998"/>
          <a:ext cx="187255" cy="70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208"/>
              </a:lnTo>
              <a:lnTo>
                <a:pt x="187255" y="70220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79B36-8695-4C8F-9F5D-9745793CDF05}">
      <dsp:nvSpPr>
        <dsp:cNvPr id="0" name=""/>
        <dsp:cNvSpPr/>
      </dsp:nvSpPr>
      <dsp:spPr>
        <a:xfrm>
          <a:off x="4723380" y="1172067"/>
          <a:ext cx="1498044" cy="93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2097913"/>
              <a:satOff val="5261"/>
              <a:lumOff val="15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Found in all foods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Helps with body’s growth and maintenance</a:t>
          </a:r>
          <a:endParaRPr lang="en-US" sz="900" kern="1200" dirty="0"/>
        </a:p>
      </dsp:txBody>
      <dsp:txXfrm>
        <a:off x="4723380" y="1172067"/>
        <a:ext cx="1498044" cy="936277"/>
      </dsp:txXfrm>
    </dsp:sp>
    <dsp:sp modelId="{B4AD62F3-175C-40E5-BB29-7D112AD566C3}">
      <dsp:nvSpPr>
        <dsp:cNvPr id="0" name=""/>
        <dsp:cNvSpPr/>
      </dsp:nvSpPr>
      <dsp:spPr>
        <a:xfrm>
          <a:off x="4536124" y="937998"/>
          <a:ext cx="187255" cy="1872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2555"/>
              </a:lnTo>
              <a:lnTo>
                <a:pt x="187255" y="1872555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0D196E-90DB-4E82-BF25-4747225E6561}">
      <dsp:nvSpPr>
        <dsp:cNvPr id="0" name=""/>
        <dsp:cNvSpPr/>
      </dsp:nvSpPr>
      <dsp:spPr>
        <a:xfrm>
          <a:off x="4723380" y="2342414"/>
          <a:ext cx="1498044" cy="93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6130550"/>
              <a:satOff val="7015"/>
              <a:lumOff val="204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Micro/Trace: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Need in small amounts.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Example Iron</a:t>
          </a:r>
          <a:endParaRPr lang="en-US" sz="900" kern="1200" dirty="0"/>
        </a:p>
      </dsp:txBody>
      <dsp:txXfrm>
        <a:off x="4723380" y="2342414"/>
        <a:ext cx="1498044" cy="936277"/>
      </dsp:txXfrm>
    </dsp:sp>
    <dsp:sp modelId="{A05C3852-D26D-4EE4-B53D-D973CA9533B4}">
      <dsp:nvSpPr>
        <dsp:cNvPr id="0" name=""/>
        <dsp:cNvSpPr/>
      </dsp:nvSpPr>
      <dsp:spPr>
        <a:xfrm>
          <a:off x="4536124" y="937998"/>
          <a:ext cx="187255" cy="3042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2902"/>
              </a:lnTo>
              <a:lnTo>
                <a:pt x="187255" y="3042902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D375C-15F9-4317-866E-F336D8223626}">
      <dsp:nvSpPr>
        <dsp:cNvPr id="0" name=""/>
        <dsp:cNvSpPr/>
      </dsp:nvSpPr>
      <dsp:spPr>
        <a:xfrm>
          <a:off x="4723380" y="3512761"/>
          <a:ext cx="1498044" cy="93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Macro: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Needed in larger quantities.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Example Calcium</a:t>
          </a:r>
          <a:endParaRPr lang="en-US" sz="900" kern="1200" dirty="0"/>
        </a:p>
      </dsp:txBody>
      <dsp:txXfrm>
        <a:off x="4723380" y="3512761"/>
        <a:ext cx="1498044" cy="93627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2F64AD-D4AA-482B-8016-BD80A59832E8}">
      <dsp:nvSpPr>
        <dsp:cNvPr id="0" name=""/>
        <dsp:cNvSpPr/>
      </dsp:nvSpPr>
      <dsp:spPr>
        <a:xfrm>
          <a:off x="2924286" y="1455"/>
          <a:ext cx="2533426" cy="1266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Water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6-8  8 ounces glasses per day </a:t>
          </a:r>
        </a:p>
      </dsp:txBody>
      <dsp:txXfrm>
        <a:off x="2924286" y="1455"/>
        <a:ext cx="2533426" cy="1266713"/>
      </dsp:txXfrm>
    </dsp:sp>
    <dsp:sp modelId="{AA45317A-8DF0-4309-9D68-B613E21112D3}">
      <dsp:nvSpPr>
        <dsp:cNvPr id="0" name=""/>
        <dsp:cNvSpPr/>
      </dsp:nvSpPr>
      <dsp:spPr>
        <a:xfrm>
          <a:off x="3177629" y="1268169"/>
          <a:ext cx="253342" cy="950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0035"/>
              </a:lnTo>
              <a:lnTo>
                <a:pt x="253342" y="95003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DA435-E82F-4E0C-883B-FD98CC72801C}">
      <dsp:nvSpPr>
        <dsp:cNvPr id="0" name=""/>
        <dsp:cNvSpPr/>
      </dsp:nvSpPr>
      <dsp:spPr>
        <a:xfrm>
          <a:off x="3430971" y="1584847"/>
          <a:ext cx="2026741" cy="1266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Helps to regulate body temperature, prevent dehydration, makes up plasma, lubricates joints and keeps kidneys clean.</a:t>
          </a:r>
        </a:p>
      </dsp:txBody>
      <dsp:txXfrm>
        <a:off x="3430971" y="1584847"/>
        <a:ext cx="2026741" cy="1266713"/>
      </dsp:txXfrm>
    </dsp:sp>
    <dsp:sp modelId="{4D044C89-6CA7-4914-BACD-35C8ED7A1C73}">
      <dsp:nvSpPr>
        <dsp:cNvPr id="0" name=""/>
        <dsp:cNvSpPr/>
      </dsp:nvSpPr>
      <dsp:spPr>
        <a:xfrm>
          <a:off x="3177629" y="1268169"/>
          <a:ext cx="266232" cy="2544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4561"/>
              </a:lnTo>
              <a:lnTo>
                <a:pt x="266232" y="2544561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80142-3F7A-4A61-9921-218171805F8D}">
      <dsp:nvSpPr>
        <dsp:cNvPr id="0" name=""/>
        <dsp:cNvSpPr/>
      </dsp:nvSpPr>
      <dsp:spPr>
        <a:xfrm>
          <a:off x="3443862" y="3179373"/>
          <a:ext cx="2026741" cy="1266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Where do we get it?</a:t>
          </a:r>
        </a:p>
      </dsp:txBody>
      <dsp:txXfrm>
        <a:off x="3443862" y="3179373"/>
        <a:ext cx="2026741" cy="1266713"/>
      </dsp:txXfrm>
    </dsp:sp>
    <dsp:sp modelId="{FA30ECE7-A4F1-4602-B6D5-0AFE93124C39}">
      <dsp:nvSpPr>
        <dsp:cNvPr id="0" name=""/>
        <dsp:cNvSpPr/>
      </dsp:nvSpPr>
      <dsp:spPr>
        <a:xfrm>
          <a:off x="3177629" y="1268169"/>
          <a:ext cx="253342" cy="4116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6818"/>
              </a:lnTo>
              <a:lnTo>
                <a:pt x="253342" y="411681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2C4DD-6994-4377-A500-13EFD765BBE3}">
      <dsp:nvSpPr>
        <dsp:cNvPr id="0" name=""/>
        <dsp:cNvSpPr/>
      </dsp:nvSpPr>
      <dsp:spPr>
        <a:xfrm>
          <a:off x="3430971" y="4751630"/>
          <a:ext cx="2026741" cy="1266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Just a </a:t>
          </a:r>
          <a:r>
            <a:rPr lang="en-US" sz="1200" b="1" kern="1200" dirty="0" smtClean="0"/>
            <a:t>2% </a:t>
          </a:r>
          <a:r>
            <a:rPr lang="en-US" sz="1200" kern="1200" dirty="0" smtClean="0"/>
            <a:t>loss of body weight in the form of water weight can cause Dehydration</a:t>
          </a:r>
        </a:p>
      </dsp:txBody>
      <dsp:txXfrm>
        <a:off x="3430971" y="4751630"/>
        <a:ext cx="2026741" cy="12667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1C34D-C16E-4369-B3C7-673BE1D40D65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7AE48-2241-428F-8863-5173FD5A0C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1107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E48-2241-428F-8863-5173FD5A0CD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950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5886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083658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white"/>
                </a:solidFill>
              </a:rPr>
              <a:pPr/>
              <a:t>9/28/2012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3408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white"/>
                </a:solidFill>
              </a:rPr>
              <a:pPr/>
              <a:t>9/28/2012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044148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981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white"/>
                </a:solidFill>
              </a:rPr>
              <a:pPr/>
              <a:t>9/28/2012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537948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593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915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6D930B-B75F-49D2-AF3F-4BB73B6874FF}" type="datetimeFigureOut">
              <a:rPr lang="en-US" smtClean="0">
                <a:solidFill>
                  <a:prstClr val="white"/>
                </a:solidFill>
              </a:rPr>
              <a:pPr/>
              <a:t>9/28/2012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483C7E-EFED-42F1-B87E-082E1CC3BD0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08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52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3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6D930B-B75F-49D2-AF3F-4BB73B6874FF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483C7E-EFED-42F1-B87E-082E1CC3BD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6D930B-B75F-49D2-AF3F-4BB73B6874FF}" type="datetimeFigureOut">
              <a:rPr lang="en-US" smtClean="0">
                <a:solidFill>
                  <a:prstClr val="black"/>
                </a:solidFill>
              </a:rPr>
              <a:pPr/>
              <a:t>9/28/2012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483C7E-EFED-42F1-B87E-082E1CC3BD0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676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vestrong.com/article/353332-toxic-levels-of-vitamins-and-minerals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9570" y="1610334"/>
            <a:ext cx="5864860" cy="426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820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protein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1000" y="1219200"/>
            <a:ext cx="3963702" cy="4830763"/>
          </a:xfrm>
        </p:spPr>
      </p:pic>
      <p:pic>
        <p:nvPicPr>
          <p:cNvPr id="7" name="Content Placeholder 5" descr="Protein-for-Health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433047" y="1981200"/>
            <a:ext cx="4676215" cy="331231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018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80" y="2057400"/>
            <a:ext cx="4428220" cy="331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158678"/>
            <a:ext cx="4559908" cy="305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647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7924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Nutrients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512479197"/>
              </p:ext>
            </p:extLst>
          </p:nvPr>
        </p:nvGraphicFramePr>
        <p:xfrm>
          <a:off x="990600" y="609600"/>
          <a:ext cx="78486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18" y="1600200"/>
            <a:ext cx="4393282" cy="418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209801"/>
            <a:ext cx="4483905" cy="300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61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343639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81200" y="72086"/>
          <a:ext cx="5257800" cy="6641814"/>
        </p:xfrm>
        <a:graphic>
          <a:graphicData uri="http://schemas.openxmlformats.org/drawingml/2006/table">
            <a:tbl>
              <a:tblPr/>
              <a:tblGrid>
                <a:gridCol w="933523"/>
                <a:gridCol w="2294951"/>
                <a:gridCol w="2029326"/>
              </a:tblGrid>
              <a:tr h="95764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>or Mineral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Recommended Dietary Allowance (RDA) or Adequate Intake (AI)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i="1" dirty="0"/>
                        <a:t>Nutrients with AIs are marked with an (*)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Upper Tolerable Limit (UL)</a:t>
                      </a:r>
                      <a:br>
                        <a:rPr lang="en-US" sz="1200" b="1" dirty="0"/>
                      </a:br>
                      <a:r>
                        <a:rPr lang="en-US" sz="1200" b="1" dirty="0"/>
                        <a:t/>
                      </a:r>
                      <a:br>
                        <a:rPr lang="en-US" sz="1200" b="1" dirty="0"/>
                      </a:br>
                      <a:r>
                        <a:rPr lang="en-US" sz="1200" b="1" i="1" dirty="0"/>
                        <a:t>The highest amount you can take without </a:t>
                      </a:r>
                      <a:r>
                        <a:rPr lang="en-US" sz="400" b="1" i="1" dirty="0"/>
                        <a:t>risk</a:t>
                      </a:r>
                      <a:r>
                        <a:rPr lang="en-US" sz="4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27549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Boron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Not determined.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123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Calcium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1200" i="1" dirty="0"/>
                        <a:t>Age 1-3:</a:t>
                      </a:r>
                      <a:r>
                        <a:rPr lang="en-US" sz="1200" dirty="0"/>
                        <a:t> 700 mg/day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1200" i="1" dirty="0"/>
                        <a:t>Age 4-8: </a:t>
                      </a:r>
                      <a:r>
                        <a:rPr lang="en-US" sz="1200" dirty="0"/>
                        <a:t>1,000 mg/day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1200" i="1" dirty="0"/>
                        <a:t>Age 9-18: </a:t>
                      </a:r>
                      <a:r>
                        <a:rPr lang="en-US" sz="1200" dirty="0"/>
                        <a:t>1,300 mg/day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1200" i="1" dirty="0"/>
                        <a:t>Age 19-50: </a:t>
                      </a:r>
                      <a:r>
                        <a:rPr lang="en-US" sz="1200" dirty="0"/>
                        <a:t>1,000 mg/day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1200" i="1" dirty="0"/>
                        <a:t>Women age 51+</a:t>
                      </a:r>
                      <a:r>
                        <a:rPr lang="en-US" sz="1200" dirty="0"/>
                        <a:t>: 1,200 mg/day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1200" i="1" dirty="0"/>
                        <a:t>Men age 71+</a:t>
                      </a:r>
                      <a:r>
                        <a:rPr lang="en-US" sz="1200" dirty="0"/>
                        <a:t>: 1,200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/>
                        <a:buChar char="•"/>
                      </a:pPr>
                      <a:r>
                        <a:rPr lang="en-US" sz="1200" i="1" dirty="0"/>
                        <a:t>Age19-50: </a:t>
                      </a:r>
                      <a:r>
                        <a:rPr lang="en-US" sz="1200" dirty="0"/>
                        <a:t>2,500 mg/day </a:t>
                      </a:r>
                    </a:p>
                    <a:p>
                      <a:pPr algn="l" fontAlgn="t">
                        <a:buFont typeface="Arial"/>
                        <a:buChar char="•"/>
                      </a:pPr>
                      <a:r>
                        <a:rPr lang="en-US" sz="1200" i="1" dirty="0"/>
                        <a:t>Age 51 and up:</a:t>
                      </a:r>
                      <a:r>
                        <a:rPr lang="en-US" sz="1200" dirty="0"/>
                        <a:t>2,000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97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Chloride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Age 19-50: </a:t>
                      </a:r>
                      <a:r>
                        <a:rPr lang="en-US" sz="1200" dirty="0"/>
                        <a:t>2,300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Age 50-70:</a:t>
                      </a:r>
                      <a:r>
                        <a:rPr lang="en-US" sz="1200" dirty="0"/>
                        <a:t> 2,000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Age 70 and older: </a:t>
                      </a:r>
                      <a:r>
                        <a:rPr lang="en-US" sz="1200" dirty="0"/>
                        <a:t>1,800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3,600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/>
                        <a:t>Choline</a:t>
                      </a:r>
                      <a:r>
                        <a:rPr lang="en-US" sz="1200" b="1" dirty="0"/>
                        <a:t/>
                      </a:r>
                      <a:br>
                        <a:rPr lang="en-US" sz="1200" b="1" dirty="0"/>
                      </a:br>
                      <a:r>
                        <a:rPr lang="en-US" sz="1200" b="1" dirty="0"/>
                        <a:t/>
                      </a:r>
                      <a:br>
                        <a:rPr lang="en-US" sz="1200" b="1" dirty="0"/>
                      </a:br>
                      <a:r>
                        <a:rPr lang="en-US" sz="1200" b="1" dirty="0"/>
                        <a:t>(Vitamin B complex)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Age 70 and older:</a:t>
                      </a:r>
                      <a:r>
                        <a:rPr lang="en-US" sz="1200" dirty="0"/>
                        <a:t> 1,800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Women:</a:t>
                      </a:r>
                      <a:r>
                        <a:rPr lang="en-US" sz="1200" dirty="0"/>
                        <a:t> 425 mg/day *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3,500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5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Copper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900 micrograms/day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10,000 micrograms/day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4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Fluoride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Men:</a:t>
                      </a:r>
                      <a:r>
                        <a:rPr lang="en-US" sz="1200" dirty="0"/>
                        <a:t> 4 mg/day *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200" i="1" dirty="0"/>
                        <a:t>Women:</a:t>
                      </a:r>
                      <a:r>
                        <a:rPr lang="en-US" sz="1200" dirty="0"/>
                        <a:t> 3 mg/day *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 mg/day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9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Folic Acid (</a:t>
                      </a:r>
                      <a:r>
                        <a:rPr lang="en-US" sz="1200" b="1" dirty="0" err="1"/>
                        <a:t>Folate</a:t>
                      </a:r>
                      <a:r>
                        <a:rPr lang="en-US" sz="1200" b="1" dirty="0"/>
                        <a:t>)</a:t>
                      </a:r>
                      <a:r>
                        <a:rPr lang="en-US" sz="12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400 micrograms/day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1,000 micrograms/day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/>
                      </a:r>
                      <a:br>
                        <a:rPr lang="en-US" sz="1100" dirty="0"/>
                      </a:br>
                      <a:r>
                        <a:rPr lang="en-US" sz="1100" dirty="0"/>
                        <a:t/>
                      </a:r>
                      <a:br>
                        <a:rPr lang="en-US" sz="1100" dirty="0"/>
                      </a:br>
                      <a:r>
                        <a:rPr lang="en-US" sz="1100" dirty="0"/>
                        <a:t/>
                      </a:r>
                      <a:br>
                        <a:rPr lang="en-US" sz="1100" dirty="0"/>
                      </a:br>
                      <a:r>
                        <a:rPr lang="en-US" sz="1100" i="1" dirty="0"/>
                        <a:t>This applies only to synthetic folic acid in supplements or fortified foods. There is no upper limit for folic acid from natural sources.</a:t>
                      </a:r>
                      <a:endParaRPr lang="en-US" sz="1100" dirty="0"/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228601"/>
          <a:ext cx="5257800" cy="990600"/>
        </p:xfrm>
        <a:graphic>
          <a:graphicData uri="http://schemas.openxmlformats.org/drawingml/2006/table">
            <a:tbl>
              <a:tblPr/>
              <a:tblGrid>
                <a:gridCol w="933523"/>
                <a:gridCol w="2294951"/>
                <a:gridCol w="2029326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>or Mineral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Recommended Dietary Allowance (RDA) or Adequate Intake (AI)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i="1" dirty="0"/>
                        <a:t>Nutrients with AIs are marked with an (*)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Upper Tolerable Limit (UL)</a:t>
                      </a:r>
                      <a:br>
                        <a:rPr lang="en-US" sz="1200" b="1" dirty="0"/>
                      </a:br>
                      <a:r>
                        <a:rPr lang="en-US" sz="1200" b="1" dirty="0"/>
                        <a:t/>
                      </a:r>
                      <a:br>
                        <a:rPr lang="en-US" sz="1200" b="1" dirty="0"/>
                      </a:br>
                      <a:r>
                        <a:rPr lang="en-US" sz="1200" b="1" i="1" dirty="0"/>
                        <a:t>The highest amount you can take without </a:t>
                      </a:r>
                      <a:r>
                        <a:rPr lang="en-US" sz="400" b="1" i="1" dirty="0"/>
                        <a:t>risk</a:t>
                      </a:r>
                      <a:r>
                        <a:rPr lang="en-US" sz="4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295400"/>
          <a:ext cx="5257800" cy="4469910"/>
        </p:xfrm>
        <a:graphic>
          <a:graphicData uri="http://schemas.openxmlformats.org/drawingml/2006/table">
            <a:tbl>
              <a:tblPr/>
              <a:tblGrid>
                <a:gridCol w="914400"/>
                <a:gridCol w="2362200"/>
                <a:gridCol w="19812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Iodine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150 micrograms/day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1,100 micrograms/day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72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Iron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Men:</a:t>
                      </a:r>
                      <a:r>
                        <a:rPr lang="en-US" sz="1100" dirty="0"/>
                        <a:t> 8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 age 19-50:</a:t>
                      </a:r>
                      <a:r>
                        <a:rPr lang="en-US" sz="1100" dirty="0"/>
                        <a:t> 18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 age 51 and up:</a:t>
                      </a:r>
                      <a:r>
                        <a:rPr lang="en-US" sz="1100" dirty="0"/>
                        <a:t> 8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45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87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Magnesium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 age 19-30:</a:t>
                      </a:r>
                      <a:r>
                        <a:rPr lang="en-US" sz="1100" dirty="0"/>
                        <a:t> 400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 age 31 and up:</a:t>
                      </a:r>
                      <a:r>
                        <a:rPr lang="en-US" sz="1100" dirty="0"/>
                        <a:t> 420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 age 19-30:</a:t>
                      </a:r>
                      <a:r>
                        <a:rPr lang="en-US" sz="1100" dirty="0"/>
                        <a:t> 310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 age 31 and up:</a:t>
                      </a:r>
                      <a:r>
                        <a:rPr lang="en-US" sz="1100" dirty="0"/>
                        <a:t> 320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350 mg/day</a:t>
                      </a:r>
                    </a:p>
                    <a:p>
                      <a:pPr algn="ctr"/>
                      <a:r>
                        <a:rPr lang="en-US" sz="1100" i="1" dirty="0"/>
                        <a:t>This applies only to magnesium in supplements or fortified foods. There is no upper limit for magnesium in food and water.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4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Manganese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Men:</a:t>
                      </a:r>
                      <a:r>
                        <a:rPr lang="en-US" sz="1100" dirty="0"/>
                        <a:t> 2.3 mg/day *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Women:</a:t>
                      </a:r>
                      <a:r>
                        <a:rPr lang="en-US" sz="1100" dirty="0"/>
                        <a:t> 1.8 mg/day*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11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07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Molybdenum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45 micrograms/day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2,000 micrograms/day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7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Nickel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1" dirty="0"/>
                        <a:t>Not determined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1.0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77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Phosphorus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700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/>
                        <a:t>Up to age 70:</a:t>
                      </a:r>
                      <a:r>
                        <a:rPr lang="en-US" sz="1100" dirty="0"/>
                        <a:t> 4,000 mg/day </a:t>
                      </a:r>
                      <a:r>
                        <a:rPr lang="en-US" sz="1100" i="1" dirty="0"/>
                        <a:t>Over age 70:</a:t>
                      </a:r>
                      <a:r>
                        <a:rPr lang="en-US" sz="1100" dirty="0"/>
                        <a:t> 3,000 mg/day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07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Selenium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55 micrograms/day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400 micrograms/day</a:t>
                      </a:r>
                    </a:p>
                  </a:txBody>
                  <a:tcPr marL="3316" marR="3316" marT="3316" marB="3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19400" y="0"/>
          <a:ext cx="5257800" cy="914400"/>
        </p:xfrm>
        <a:graphic>
          <a:graphicData uri="http://schemas.openxmlformats.org/drawingml/2006/table">
            <a:tbl>
              <a:tblPr/>
              <a:tblGrid>
                <a:gridCol w="933523"/>
                <a:gridCol w="2294951"/>
                <a:gridCol w="2029326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>or Mineral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Recommended Dietary Allowance (RDA) or Adequate Intake (AI)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i="1" dirty="0"/>
                        <a:t>Nutrients with AIs are marked with an (*)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Upper Tolerable Limit (UL)</a:t>
                      </a:r>
                      <a:br>
                        <a:rPr lang="en-US" sz="1200" b="1" dirty="0"/>
                      </a:br>
                      <a:r>
                        <a:rPr lang="en-US" sz="1200" b="1" dirty="0"/>
                        <a:t/>
                      </a:r>
                      <a:br>
                        <a:rPr lang="en-US" sz="1200" b="1" dirty="0"/>
                      </a:br>
                      <a:r>
                        <a:rPr lang="en-US" sz="1200" b="1" i="1" dirty="0"/>
                        <a:t>The highest amount you can take without </a:t>
                      </a:r>
                      <a:r>
                        <a:rPr lang="en-US" sz="400" b="1" i="1" dirty="0"/>
                        <a:t>risk</a:t>
                      </a:r>
                      <a:r>
                        <a:rPr lang="en-US" sz="400" dirty="0"/>
                        <a:t> </a:t>
                      </a:r>
                    </a:p>
                  </a:txBody>
                  <a:tcPr marL="2292" marR="2292" marT="2292" marB="2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19400" y="990600"/>
          <a:ext cx="5257801" cy="5713595"/>
        </p:xfrm>
        <a:graphic>
          <a:graphicData uri="http://schemas.openxmlformats.org/drawingml/2006/table">
            <a:tbl>
              <a:tblPr/>
              <a:tblGrid>
                <a:gridCol w="914401"/>
                <a:gridCol w="2362200"/>
                <a:gridCol w="1981200"/>
              </a:tblGrid>
              <a:tr h="47565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 A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</a:t>
                      </a:r>
                      <a:r>
                        <a:rPr lang="en-US" sz="1100" dirty="0"/>
                        <a:t>: 3,000 IU/day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</a:t>
                      </a:r>
                      <a:r>
                        <a:rPr lang="en-US" sz="1100" dirty="0"/>
                        <a:t>: 2,310 IU/day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10,000 IU/day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39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 B3 (Niacin)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Men:</a:t>
                      </a:r>
                      <a:r>
                        <a:rPr lang="en-US" sz="1100" dirty="0"/>
                        <a:t> 16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Women:</a:t>
                      </a:r>
                      <a:r>
                        <a:rPr lang="en-US" sz="1100" dirty="0"/>
                        <a:t> 14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35 mg/day</a:t>
                      </a:r>
                    </a:p>
                    <a:p>
                      <a:pPr algn="ctr"/>
                      <a:r>
                        <a:rPr lang="en-US" sz="1100" i="1" dirty="0"/>
                        <a:t>This applies only to niacin in supplements or fortified foods. There is no upper limit for niacin in natural sources.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68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 B6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 age 19-50:</a:t>
                      </a:r>
                      <a:r>
                        <a:rPr lang="en-US" sz="1100" dirty="0"/>
                        <a:t> 1.3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 Men age 51 up:</a:t>
                      </a:r>
                      <a:r>
                        <a:rPr lang="en-US" sz="1100" dirty="0"/>
                        <a:t>1.7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 Women age 19-50:</a:t>
                      </a:r>
                      <a:r>
                        <a:rPr lang="en-US" sz="1100" dirty="0"/>
                        <a:t> 1.3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 Women age 51 up:</a:t>
                      </a:r>
                      <a:r>
                        <a:rPr lang="en-US" sz="1100" dirty="0"/>
                        <a:t> 1.5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100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5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 C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Men:</a:t>
                      </a:r>
                      <a:r>
                        <a:rPr lang="en-US" sz="1100" dirty="0"/>
                        <a:t> 90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Women:</a:t>
                      </a:r>
                      <a:r>
                        <a:rPr lang="en-US" sz="1100" dirty="0"/>
                        <a:t> 75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2,000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4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 D (</a:t>
                      </a:r>
                      <a:r>
                        <a:rPr lang="en-US" sz="1100" b="1" dirty="0" err="1"/>
                        <a:t>Calciferol</a:t>
                      </a:r>
                      <a:r>
                        <a:rPr lang="en-US" sz="1100" b="1" dirty="0"/>
                        <a:t>)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 smtClean="0"/>
                        <a:t>Age 1-70:</a:t>
                      </a:r>
                      <a:r>
                        <a:rPr lang="en-US" sz="1100" dirty="0" smtClean="0"/>
                        <a:t> 15 micrograms/day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/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(600 IU, or international units) *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 smtClean="0"/>
                        <a:t>Age 70 and older:</a:t>
                      </a:r>
                      <a:r>
                        <a:rPr lang="en-US" sz="1100" dirty="0" smtClean="0"/>
                        <a:t> 20 micrograms/day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/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(800 IU) *</a:t>
                      </a:r>
                      <a:endParaRPr lang="en-US" sz="1100" dirty="0"/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100 micrograms/day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/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(4,000 IU)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98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Vitamin E</a:t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/>
                      </a:r>
                      <a:br>
                        <a:rPr lang="en-US" sz="1100" b="1" dirty="0"/>
                      </a:br>
                      <a:r>
                        <a:rPr lang="en-US" sz="1100" b="1" dirty="0"/>
                        <a:t>(alpha-</a:t>
                      </a:r>
                      <a:r>
                        <a:rPr lang="en-US" sz="1100" b="1" dirty="0" err="1"/>
                        <a:t>tocopherol</a:t>
                      </a:r>
                      <a:r>
                        <a:rPr lang="en-US" sz="1100" b="1" dirty="0"/>
                        <a:t>)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22.4 IU/day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1,500 </a:t>
                      </a:r>
                      <a:r>
                        <a:rPr lang="en-US" sz="1100" dirty="0" smtClean="0"/>
                        <a:t>IU/day</a:t>
                      </a:r>
                      <a:r>
                        <a:rPr lang="en-US" sz="1100" dirty="0"/>
                        <a:t/>
                      </a:r>
                      <a:br>
                        <a:rPr lang="en-US" sz="1100" dirty="0"/>
                      </a:br>
                      <a:r>
                        <a:rPr lang="en-US" sz="1100" dirty="0"/>
                        <a:t/>
                      </a:r>
                      <a:br>
                        <a:rPr lang="en-US" sz="1100" dirty="0"/>
                      </a:br>
                      <a:r>
                        <a:rPr lang="en-US" sz="1100" i="1" dirty="0"/>
                        <a:t>This applies only to vitamin E in supplements or fortified foods. There is no upper limit for vitamin E from natural sources.</a:t>
                      </a:r>
                      <a:endParaRPr lang="en-US" sz="1100" dirty="0"/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167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Zinc</a:t>
                      </a:r>
                      <a:r>
                        <a:rPr lang="en-US" sz="1100" dirty="0"/>
                        <a:t> 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Men:</a:t>
                      </a:r>
                      <a:r>
                        <a:rPr lang="en-US" sz="1100" dirty="0"/>
                        <a:t> 11 mg/day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100" i="1" dirty="0"/>
                        <a:t>Women:</a:t>
                      </a:r>
                      <a:r>
                        <a:rPr lang="en-US" sz="1100" dirty="0"/>
                        <a:t> 8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40 mg/day</a:t>
                      </a:r>
                    </a:p>
                  </a:txBody>
                  <a:tcPr marL="2091" marR="2091" marT="2091" marB="20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Toxic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Maximum </a:t>
            </a:r>
            <a:r>
              <a:rPr lang="en-US" dirty="0"/>
              <a:t>intake limits exist for many vitamins and minerals to prevent toxic effects such as cardiac problems, high blood pressure, hemorrhagic stroke and kidney or nerve damage.</a:t>
            </a:r>
            <a:br>
              <a:rPr lang="en-US" dirty="0"/>
            </a:br>
            <a:endParaRPr lang="en-US" dirty="0"/>
          </a:p>
          <a:p>
            <a:pPr marL="109728" indent="0">
              <a:buNone/>
            </a:pPr>
            <a:r>
              <a:rPr lang="en-US" dirty="0" smtClean="0"/>
              <a:t> </a:t>
            </a:r>
            <a:r>
              <a:rPr lang="en-US" sz="1400" dirty="0">
                <a:hlinkClick r:id="rId2"/>
              </a:rPr>
              <a:t>http://www.livestrong.com/article/353332-toxic-levels-of-vitamins-and-minerals/#ixzz24fiaVqLl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US" b="1" dirty="0" smtClean="0">
                <a:solidFill>
                  <a:schemeClr val="tx2">
                    <a:lumMod val="25000"/>
                  </a:schemeClr>
                </a:solidFill>
              </a:rPr>
              <a:t>Deficiency: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 </a:t>
            </a:r>
            <a:r>
              <a:rPr lang="en-US" dirty="0"/>
              <a:t>shortage of substances (as vitamins) necessary to </a:t>
            </a:r>
            <a:r>
              <a:rPr lang="en-US" dirty="0" smtClean="0"/>
              <a:t>health. Lack of can cause birth defects, blindness, osteoporosis, and nerve damage. 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Toxic verses Deficiency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097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769" y="1371600"/>
            <a:ext cx="4367031" cy="441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9549" y="2057401"/>
            <a:ext cx="4488322" cy="306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956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6575863"/>
              </p:ext>
            </p:extLst>
          </p:nvPr>
        </p:nvGraphicFramePr>
        <p:xfrm>
          <a:off x="457200" y="457200"/>
          <a:ext cx="83820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24000" cy="216376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324600" y="5486400"/>
            <a:ext cx="2133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Mineral </a:t>
            </a:r>
          </a:p>
          <a:p>
            <a:pPr algn="ctr"/>
            <a:r>
              <a:rPr lang="en-US" dirty="0" smtClean="0"/>
              <a:t>activity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91000" cy="5071872"/>
          </a:xfrm>
        </p:spPr>
        <p:txBody>
          <a:bodyPr>
            <a:normAutofit fontScale="40000" lnSpcReduction="20000"/>
          </a:bodyPr>
          <a:lstStyle/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Search </a:t>
            </a:r>
            <a:r>
              <a:rPr lang="en-US" sz="4500" dirty="0">
                <a:latin typeface="Times New Roman"/>
                <a:ea typeface="Times New Roman"/>
              </a:rPr>
              <a:t>the field, </a:t>
            </a:r>
            <a:r>
              <a:rPr lang="en-US" sz="4500" b="1" dirty="0">
                <a:latin typeface="Times New Roman"/>
                <a:ea typeface="Times New Roman"/>
              </a:rPr>
              <a:t>RDV</a:t>
            </a:r>
            <a:r>
              <a:rPr lang="en-US" sz="4500" dirty="0">
                <a:latin typeface="Times New Roman"/>
                <a:ea typeface="Times New Roman"/>
              </a:rPr>
              <a:t> (recommended daily value) to find out which nutrient(s) have a RDV of 2 </a:t>
            </a:r>
            <a:r>
              <a:rPr lang="en-US" sz="4500" dirty="0" smtClean="0">
                <a:latin typeface="Times New Roman"/>
                <a:ea typeface="Times New Roman"/>
              </a:rPr>
              <a:t>mg.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endParaRPr lang="en-US" sz="4500" dirty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Search </a:t>
            </a:r>
            <a:r>
              <a:rPr lang="en-US" sz="4500" dirty="0">
                <a:latin typeface="Times New Roman"/>
                <a:ea typeface="Times New Roman"/>
              </a:rPr>
              <a:t>in the field, </a:t>
            </a:r>
            <a:r>
              <a:rPr lang="en-US" sz="4500" b="1" dirty="0">
                <a:latin typeface="Times New Roman"/>
                <a:ea typeface="Times New Roman"/>
              </a:rPr>
              <a:t>A Chief Source</a:t>
            </a:r>
            <a:r>
              <a:rPr lang="en-US" sz="4500" dirty="0">
                <a:latin typeface="Times New Roman"/>
                <a:ea typeface="Times New Roman"/>
              </a:rPr>
              <a:t> to find out which nutrient(s) supports bone and teeth </a:t>
            </a:r>
            <a:r>
              <a:rPr lang="en-US" sz="4500" dirty="0" smtClean="0">
                <a:latin typeface="Times New Roman"/>
                <a:ea typeface="Times New Roman"/>
              </a:rPr>
              <a:t>health.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endParaRPr lang="en-US" sz="4500" dirty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Search </a:t>
            </a:r>
            <a:r>
              <a:rPr lang="en-US" sz="4500" dirty="0">
                <a:latin typeface="Times New Roman"/>
                <a:ea typeface="Times New Roman"/>
              </a:rPr>
              <a:t>in the field, </a:t>
            </a:r>
            <a:r>
              <a:rPr lang="en-US" sz="4500" b="1" dirty="0">
                <a:latin typeface="Times New Roman"/>
                <a:ea typeface="Times New Roman"/>
              </a:rPr>
              <a:t>A Deficiency Symptom</a:t>
            </a:r>
            <a:r>
              <a:rPr lang="en-US" sz="4500" dirty="0">
                <a:latin typeface="Times New Roman"/>
                <a:ea typeface="Times New Roman"/>
              </a:rPr>
              <a:t> to find out which nutrient(s) have anemia as a deficiency </a:t>
            </a:r>
            <a:r>
              <a:rPr lang="en-US" sz="4500" dirty="0" smtClean="0">
                <a:latin typeface="Times New Roman"/>
                <a:ea typeface="Times New Roman"/>
              </a:rPr>
              <a:t>symptom.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endParaRPr lang="en-US" sz="4500" dirty="0" smtClean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Search </a:t>
            </a:r>
            <a:r>
              <a:rPr lang="en-US" sz="4500" dirty="0">
                <a:latin typeface="Times New Roman"/>
                <a:ea typeface="Times New Roman"/>
              </a:rPr>
              <a:t>in the field</a:t>
            </a:r>
            <a:r>
              <a:rPr lang="en-US" sz="4500" b="1" dirty="0">
                <a:latin typeface="Times New Roman"/>
                <a:ea typeface="Times New Roman"/>
              </a:rPr>
              <a:t>, Stored In</a:t>
            </a:r>
            <a:r>
              <a:rPr lang="en-US" sz="4500" dirty="0">
                <a:latin typeface="Times New Roman"/>
                <a:ea typeface="Times New Roman"/>
              </a:rPr>
              <a:t> to find out which nutrients are stored in the </a:t>
            </a:r>
            <a:r>
              <a:rPr lang="en-US" sz="4500" dirty="0" smtClean="0">
                <a:latin typeface="Times New Roman"/>
                <a:ea typeface="Times New Roman"/>
              </a:rPr>
              <a:t>liver.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endParaRPr lang="en-US" sz="4500" dirty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Sort </a:t>
            </a:r>
            <a:r>
              <a:rPr lang="en-US" sz="4500" b="1" dirty="0">
                <a:latin typeface="Times New Roman"/>
                <a:ea typeface="Times New Roman"/>
              </a:rPr>
              <a:t>RDV </a:t>
            </a:r>
            <a:r>
              <a:rPr lang="en-US" sz="4500" dirty="0">
                <a:latin typeface="Times New Roman"/>
                <a:ea typeface="Times New Roman"/>
              </a:rPr>
              <a:t>to find which four nutrients have the lowest recommended daily value amount</a:t>
            </a:r>
            <a:r>
              <a:rPr lang="en-US" sz="4500" dirty="0" smtClean="0">
                <a:latin typeface="Times New Roman"/>
                <a:ea typeface="Times New Roman"/>
              </a:rPr>
              <a:t>.</a:t>
            </a:r>
            <a:endParaRPr lang="en-US" sz="4500" dirty="0">
              <a:latin typeface="Times New Roman"/>
              <a:ea typeface="Times New Roman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6.   Sort </a:t>
            </a:r>
            <a:r>
              <a:rPr lang="en-US" sz="4500" b="1" dirty="0">
                <a:latin typeface="Times New Roman"/>
                <a:ea typeface="Times New Roman"/>
              </a:rPr>
              <a:t>A Chief Function</a:t>
            </a:r>
            <a:r>
              <a:rPr lang="en-US" sz="4500" dirty="0">
                <a:latin typeface="Times New Roman"/>
                <a:ea typeface="Times New Roman"/>
              </a:rPr>
              <a:t> to find which 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      nutrients </a:t>
            </a:r>
            <a:r>
              <a:rPr lang="en-US" sz="4500" dirty="0">
                <a:latin typeface="Times New Roman"/>
                <a:ea typeface="Times New Roman"/>
              </a:rPr>
              <a:t>help </a:t>
            </a:r>
            <a:r>
              <a:rPr lang="en-US" sz="4500" dirty="0" smtClean="0">
                <a:latin typeface="Times New Roman"/>
                <a:ea typeface="Times New Roman"/>
              </a:rPr>
              <a:t>metabolize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>
                <a:latin typeface="Times New Roman"/>
                <a:ea typeface="Times New Roman"/>
              </a:rPr>
              <a:t> </a:t>
            </a:r>
            <a:r>
              <a:rPr lang="en-US" sz="4500" dirty="0" smtClean="0">
                <a:latin typeface="Times New Roman"/>
                <a:ea typeface="Times New Roman"/>
              </a:rPr>
              <a:t>      energy </a:t>
            </a:r>
            <a:r>
              <a:rPr lang="en-US" sz="4500" dirty="0">
                <a:latin typeface="Times New Roman"/>
                <a:ea typeface="Times New Roman"/>
              </a:rPr>
              <a:t>(calories</a:t>
            </a:r>
            <a:r>
              <a:rPr lang="en-US" sz="4500" dirty="0" smtClean="0">
                <a:latin typeface="Times New Roman"/>
                <a:ea typeface="Times New Roman"/>
              </a:rPr>
              <a:t>).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endParaRPr lang="en-US" sz="4500" dirty="0">
              <a:latin typeface="Times New Roman"/>
              <a:ea typeface="Times New Roman"/>
            </a:endParaRP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7.   Sort </a:t>
            </a:r>
            <a:r>
              <a:rPr lang="en-US" sz="4500" b="1" dirty="0">
                <a:latin typeface="Times New Roman"/>
                <a:ea typeface="Times New Roman"/>
              </a:rPr>
              <a:t>A Significant Source</a:t>
            </a:r>
            <a:r>
              <a:rPr lang="en-US" sz="4500" dirty="0">
                <a:latin typeface="Times New Roman"/>
                <a:ea typeface="Times New Roman"/>
              </a:rPr>
              <a:t> </a:t>
            </a:r>
            <a:r>
              <a:rPr lang="en-US" sz="4500" dirty="0" smtClean="0">
                <a:latin typeface="Times New Roman"/>
                <a:ea typeface="Times New Roman"/>
              </a:rPr>
              <a:t>in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      ascending </a:t>
            </a:r>
            <a:r>
              <a:rPr lang="en-US" sz="4500" dirty="0">
                <a:latin typeface="Times New Roman"/>
                <a:ea typeface="Times New Roman"/>
              </a:rPr>
              <a:t>order to find </a:t>
            </a:r>
            <a:r>
              <a:rPr lang="en-US" sz="4500" dirty="0" smtClean="0">
                <a:latin typeface="Times New Roman"/>
                <a:ea typeface="Times New Roman"/>
              </a:rPr>
              <a:t>which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       source </a:t>
            </a:r>
            <a:r>
              <a:rPr lang="en-US" sz="4500" dirty="0">
                <a:latin typeface="Times New Roman"/>
                <a:ea typeface="Times New Roman"/>
              </a:rPr>
              <a:t>is repeated the </a:t>
            </a:r>
            <a:r>
              <a:rPr lang="en-US" sz="4500" dirty="0" smtClean="0">
                <a:latin typeface="Times New Roman"/>
                <a:ea typeface="Times New Roman"/>
              </a:rPr>
              <a:t>most.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endParaRPr lang="en-US" sz="4500" dirty="0">
              <a:latin typeface="Times New Roman"/>
              <a:ea typeface="Times New Roman"/>
            </a:endParaRP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8.   Sort </a:t>
            </a:r>
            <a:r>
              <a:rPr lang="en-US" sz="4500" dirty="0">
                <a:latin typeface="Times New Roman"/>
                <a:ea typeface="Times New Roman"/>
              </a:rPr>
              <a:t>RDV to find which nutrient </a:t>
            </a:r>
            <a:r>
              <a:rPr lang="en-US" sz="4500" dirty="0" smtClean="0">
                <a:latin typeface="Times New Roman"/>
                <a:ea typeface="Times New Roman"/>
              </a:rPr>
              <a:t>has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      the </a:t>
            </a:r>
            <a:r>
              <a:rPr lang="en-US" sz="4500" dirty="0">
                <a:latin typeface="Times New Roman"/>
                <a:ea typeface="Times New Roman"/>
              </a:rPr>
              <a:t>highest </a:t>
            </a:r>
            <a:r>
              <a:rPr lang="en-US" sz="4500" dirty="0" smtClean="0">
                <a:latin typeface="Times New Roman"/>
                <a:ea typeface="Times New Roman"/>
              </a:rPr>
              <a:t>recommended</a:t>
            </a:r>
          </a:p>
          <a:p>
            <a:pPr marL="0" lvl="0" indent="0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sz="4500" dirty="0" smtClean="0">
                <a:latin typeface="Times New Roman"/>
                <a:ea typeface="Times New Roman"/>
              </a:rPr>
              <a:t>      daily </a:t>
            </a:r>
            <a:r>
              <a:rPr lang="en-US" sz="4500" dirty="0">
                <a:latin typeface="Times New Roman"/>
                <a:ea typeface="Times New Roman"/>
              </a:rPr>
              <a:t>value.</a:t>
            </a:r>
          </a:p>
          <a:p>
            <a:pPr marL="0" indent="0">
              <a:spcBef>
                <a:spcPts val="0"/>
              </a:spcBef>
              <a:buNone/>
            </a:pPr>
            <a:endParaRPr lang="en-US" sz="4500" dirty="0" smtClean="0">
              <a:latin typeface="Times New Roman"/>
              <a:ea typeface="Times New Roman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 smtClean="0">
                <a:latin typeface="Times New Roman"/>
                <a:ea typeface="Times New Roman"/>
              </a:rPr>
              <a:t>9.    Which </a:t>
            </a:r>
            <a:r>
              <a:rPr lang="en-US" sz="4500" dirty="0">
                <a:latin typeface="Times New Roman"/>
                <a:ea typeface="Times New Roman"/>
              </a:rPr>
              <a:t>nutrient is important in </a:t>
            </a:r>
            <a:r>
              <a:rPr lang="en-US" sz="4500" dirty="0" smtClean="0">
                <a:latin typeface="Times New Roman"/>
                <a:ea typeface="Times New Roman"/>
              </a:rPr>
              <a:t>the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 smtClean="0">
                <a:latin typeface="Times New Roman"/>
                <a:ea typeface="Times New Roman"/>
              </a:rPr>
              <a:t>       process </a:t>
            </a:r>
            <a:r>
              <a:rPr lang="en-US" sz="4500" dirty="0">
                <a:latin typeface="Times New Roman"/>
                <a:ea typeface="Times New Roman"/>
              </a:rPr>
              <a:t>of wound </a:t>
            </a:r>
            <a:r>
              <a:rPr lang="en-US" sz="4500" dirty="0" smtClean="0">
                <a:latin typeface="Times New Roman"/>
                <a:ea typeface="Times New Roman"/>
              </a:rPr>
              <a:t>healing?</a:t>
            </a:r>
          </a:p>
          <a:p>
            <a:pPr marL="0" indent="0">
              <a:spcBef>
                <a:spcPts val="0"/>
              </a:spcBef>
              <a:buNone/>
            </a:pPr>
            <a:endParaRPr lang="en-US" sz="45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 smtClean="0"/>
              <a:t>10.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you often have cracks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    the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corner of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your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    mouth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, you may need more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    this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nutrient in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your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    diet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>
              <a:spcBef>
                <a:spcPts val="0"/>
              </a:spcBef>
            </a:pPr>
            <a:r>
              <a:rPr lang="en-US" sz="4400" dirty="0">
                <a:latin typeface="Times New Roman"/>
                <a:ea typeface="Times New Roman"/>
              </a:rPr>
              <a:t>Nutrients Database Questions</a:t>
            </a:r>
            <a:endParaRPr lang="en-US" sz="36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677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391</TotalTime>
  <Words>915</Words>
  <Application>Microsoft Office PowerPoint</Application>
  <PresentationFormat>On-screen Show (4:3)</PresentationFormat>
  <Paragraphs>191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Concourse</vt:lpstr>
      <vt:lpstr>1_Concourse</vt:lpstr>
      <vt:lpstr>What is this?</vt:lpstr>
      <vt:lpstr>What is this?</vt:lpstr>
      <vt:lpstr>What is this?</vt:lpstr>
      <vt:lpstr>Nutrients</vt:lpstr>
      <vt:lpstr>What is this</vt:lpstr>
      <vt:lpstr>Nutrients</vt:lpstr>
      <vt:lpstr>Slide 7</vt:lpstr>
      <vt:lpstr>Slide 8</vt:lpstr>
      <vt:lpstr>Slide 9</vt:lpstr>
      <vt:lpstr>Toxic verses Deficiency</vt:lpstr>
      <vt:lpstr>What is this?</vt:lpstr>
      <vt:lpstr>Slide 12</vt:lpstr>
      <vt:lpstr>Nutrients Database Questions</vt:lpstr>
    </vt:vector>
  </TitlesOfParts>
  <Company>CCS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Cabarrus County Schools</dc:creator>
  <cp:lastModifiedBy>Cabarrus County Schools</cp:lastModifiedBy>
  <cp:revision>44</cp:revision>
  <dcterms:created xsi:type="dcterms:W3CDTF">2012-01-20T11:56:28Z</dcterms:created>
  <dcterms:modified xsi:type="dcterms:W3CDTF">2012-09-28T12:09:42Z</dcterms:modified>
</cp:coreProperties>
</file>