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937C-3AE7-4584-8881-E1EEF62AD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F9417-8B81-49A2-AAE7-0CC266B35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C4521-FB0A-43CA-8079-605D64CB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659D-E408-46A1-A080-A3164D32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C5BA5-C345-47DD-BB84-9AFEDA767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4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48A63-27FA-4D16-A308-4B73DEF9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B918A-66C2-42EA-9177-E2997858B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25969-BDA8-478E-8F70-EF55462B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AD5F4-86B1-4115-AFFB-CDA1F9CA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FB854-4D52-4848-B3A7-57B841B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80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CA84-63EC-4AE0-9797-908861C5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C4E69-8832-4FFF-822C-6821C2492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7C68-46EC-49D7-8997-3F034FAD3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2EEE6-0BCD-4E82-A5C1-8D1D2342C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348FC-798B-4772-B541-03F1028F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0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84D5-8C4B-4C95-BB53-E93FF3B5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42D3C-EEDA-4052-88F3-3B844AF32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A82EC-FA64-465D-BDF8-5673C227C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B42D0-147C-4575-B2EF-E3CB826CF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B2C50F-D463-4D58-802F-E9BF38F32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481D7-CAD8-4FD5-96D0-84C96114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5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A55A-EBF2-41DA-9913-71AA8041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31E57-34D9-4A95-B865-EC2B2A314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0B0AB-EBFD-4A92-A8B8-DAFFE5F52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D1069-17F9-4276-82EB-264D3CBC6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F021FD-7896-4348-B10C-02EC5E40B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2D450F-0180-4194-B69B-55A2FCFD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02210-EC69-4656-89C7-E5F9A82A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455BD-2902-4A6A-9FC7-7D5AA956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063C-998B-4C38-B143-86EBB69FA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DF1ED5-0684-4E06-9434-EF15B366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00F83-35FC-46C4-BC3F-CA079B42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487DE-954E-403A-85E5-2336CF42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9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D6E3DA-1E5C-425C-8BB3-981224DD2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0E3CA-C6CA-48D6-93DA-9BF7071A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114E0-1CD0-4F2B-9878-22AA6E661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1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2671-FB53-4B04-BA84-CC7D13EB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71E4-22E4-48F2-AF4F-6438AFDC5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046FE-A0C0-45A7-811D-3FF34E7F2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54151-9913-4125-930F-B19897A22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A999E-34EA-43B7-9FFD-3785AB93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99C30-05FC-4A9F-9AC1-6B34E6843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1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3445-F8DF-44FA-8010-05F770DDA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6E2D17-CC2E-4ACC-8683-21D01712F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500ED-ED2E-4E4F-BE4D-79CF5328F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B59BB-0DF5-4148-91DB-B5C990F36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CCF61-3CF9-4C81-960E-BA02BB95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CB995-33F7-41DE-A931-0DCF5557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1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C1D8-E8A8-40E5-A9E8-B2A5CA15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04376-AC3B-4034-92F7-21818CDA6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03628-3BF7-414E-8A83-A3D8C7D74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76146-04C6-4A1E-B971-174F420D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CD705-0916-4A70-A52E-55BC3743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9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E721F1-CA62-4C6B-8F97-7CBD445B5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482D5-6C30-46FA-BBE4-39158675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00B9-C338-499A-80BD-395D96B4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A523-2336-4AEC-83F9-59BD85719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3C664-126E-4D5D-B745-15BFC066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8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C20BA8-158F-4F63-A5C1-CE3107B1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BB2B7-FB97-4D5D-B15F-EFEE2E47E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6B447-FB3D-4D87-B0C6-F3E9EB425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92DD-7000-4E6B-A5CB-FF4FDA489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DAF71-E2E4-445B-B7CD-54733B95C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1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2" name="Picture 8" descr="Free stock photos: Flag of USSR in the corner on white background. |  slon.pics - free stock photos and illustrations">
            <a:extLst>
              <a:ext uri="{FF2B5EF4-FFF2-40B4-BE49-F238E27FC236}">
                <a16:creationId xmlns:a16="http://schemas.microsoft.com/office/drawing/2014/main" id="{C6611588-1AA7-424C-8B48-6AF378D1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" t="2722" b="11707"/>
          <a:stretch/>
        </p:blipFill>
        <p:spPr bwMode="auto">
          <a:xfrm>
            <a:off x="0" y="0"/>
            <a:ext cx="76846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234134" y="6069877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Nikita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Khrushchev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A7D59-1BA2-4134-A72C-10D70E989A11}"/>
              </a:ext>
            </a:extLst>
          </p:cNvPr>
          <p:cNvSpPr txBox="1"/>
          <p:nvPr/>
        </p:nvSpPr>
        <p:spPr>
          <a:xfrm>
            <a:off x="3812281" y="697919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Khrushchev, Nikita the I’m bear who will eat </a:t>
            </a:r>
            <a:r>
              <a:rPr lang="en-US" sz="2800" i="1" kern="140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ya</a:t>
            </a: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!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95549-9D01-4875-8C6A-3BFEBB8D0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68014"/>
              </p:ext>
            </p:extLst>
          </p:nvPr>
        </p:nvGraphicFramePr>
        <p:xfrm>
          <a:off x="3314581" y="2650867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Against the Nazis, a victory we had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158613F-262F-404E-8F4A-AF48B6BBCFDA}"/>
              </a:ext>
            </a:extLst>
          </p:cNvPr>
          <p:cNvSpPr txBox="1"/>
          <p:nvPr/>
        </p:nvSpPr>
        <p:spPr>
          <a:xfrm>
            <a:off x="3408805" y="119253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Back in dah war, I fought in Stalingrad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836C0C-69E9-410B-BF67-FB4F32B7C5DB}"/>
              </a:ext>
            </a:extLst>
          </p:cNvPr>
          <p:cNvSpPr txBox="1"/>
          <p:nvPr/>
        </p:nvSpPr>
        <p:spPr>
          <a:xfrm>
            <a:off x="2658889" y="3261905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Once a poor metal worker, I now flex like a communist berserker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AA40CC-F5DB-44B9-AB54-D71F2B0004FC}"/>
              </a:ext>
            </a:extLst>
          </p:cNvPr>
          <p:cNvSpPr txBox="1"/>
          <p:nvPr/>
        </p:nvSpPr>
        <p:spPr>
          <a:xfrm>
            <a:off x="3743049" y="4470032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Uncle Joe kicked it, right in the bucket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058112-7941-4BF8-9F69-5992DB99B1A0}"/>
              </a:ext>
            </a:extLst>
          </p:cNvPr>
          <p:cNvSpPr txBox="1"/>
          <p:nvPr/>
        </p:nvSpPr>
        <p:spPr>
          <a:xfrm>
            <a:off x="3309173" y="507817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Power vacuum I filled, old life I chuck it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7E05AE6-02C5-4754-82C1-4DD104A0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18" y="4048697"/>
            <a:ext cx="1490484" cy="198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30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2" name="Picture 8" descr="Free stock photos: Flag of USSR in the corner on white background. |  slon.pics - free stock photos and illustrations">
            <a:extLst>
              <a:ext uri="{FF2B5EF4-FFF2-40B4-BE49-F238E27FC236}">
                <a16:creationId xmlns:a16="http://schemas.microsoft.com/office/drawing/2014/main" id="{C6611588-1AA7-424C-8B48-6AF378D1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" t="2722" b="11707"/>
          <a:stretch/>
        </p:blipFill>
        <p:spPr bwMode="auto">
          <a:xfrm>
            <a:off x="0" y="0"/>
            <a:ext cx="76846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234134" y="6069877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Nikita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Khrushchev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A7D59-1BA2-4134-A72C-10D70E989A11}"/>
              </a:ext>
            </a:extLst>
          </p:cNvPr>
          <p:cNvSpPr txBox="1"/>
          <p:nvPr/>
        </p:nvSpPr>
        <p:spPr>
          <a:xfrm>
            <a:off x="3812281" y="697919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Now Head of “the Party”, man of the people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95549-9D01-4875-8C6A-3BFEBB8D0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93959"/>
              </p:ext>
            </p:extLst>
          </p:nvPr>
        </p:nvGraphicFramePr>
        <p:xfrm>
          <a:off x="3314581" y="2650867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Refocus the country, Soviet intention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158613F-262F-404E-8F4A-AF48B6BBCFDA}"/>
              </a:ext>
            </a:extLst>
          </p:cNvPr>
          <p:cNvSpPr txBox="1"/>
          <p:nvPr/>
        </p:nvSpPr>
        <p:spPr>
          <a:xfrm>
            <a:off x="3408805" y="119253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 hated Joe Stalin, his policies were evil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836C0C-69E9-410B-BF67-FB4F32B7C5DB}"/>
              </a:ext>
            </a:extLst>
          </p:cNvPr>
          <p:cNvSpPr txBox="1"/>
          <p:nvPr/>
        </p:nvSpPr>
        <p:spPr>
          <a:xfrm>
            <a:off x="2658889" y="3261905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Weak Americans and tinfoil hats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AA40CC-F5DB-44B9-AB54-D71F2B0004FC}"/>
              </a:ext>
            </a:extLst>
          </p:cNvPr>
          <p:cNvSpPr txBox="1"/>
          <p:nvPr/>
        </p:nvSpPr>
        <p:spPr>
          <a:xfrm>
            <a:off x="3743049" y="4470032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Ridiculous and silly, make Nikita laugh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7E05AE6-02C5-4754-82C1-4DD104A0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18" y="4048697"/>
            <a:ext cx="1490484" cy="198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16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2" name="Picture 8" descr="Free stock photos: Flag of USSR in the corner on white background. |  slon.pics - free stock photos and illustrations">
            <a:extLst>
              <a:ext uri="{FF2B5EF4-FFF2-40B4-BE49-F238E27FC236}">
                <a16:creationId xmlns:a16="http://schemas.microsoft.com/office/drawing/2014/main" id="{C6611588-1AA7-424C-8B48-6AF378D1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" t="2722" b="11707"/>
          <a:stretch/>
        </p:blipFill>
        <p:spPr bwMode="auto">
          <a:xfrm>
            <a:off x="0" y="0"/>
            <a:ext cx="76846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234134" y="6069877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Nikita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Khrushchev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7E05AE6-02C5-4754-82C1-4DD104A0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18" y="4048697"/>
            <a:ext cx="1490484" cy="198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234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2" name="Picture 8" descr="Free stock photos: Flag of USSR in the corner on white background. |  slon.pics - free stock photos and illustrations">
            <a:extLst>
              <a:ext uri="{FF2B5EF4-FFF2-40B4-BE49-F238E27FC236}">
                <a16:creationId xmlns:a16="http://schemas.microsoft.com/office/drawing/2014/main" id="{C6611588-1AA7-424C-8B48-6AF378D1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" t="2722" b="11707"/>
          <a:stretch/>
        </p:blipFill>
        <p:spPr bwMode="auto">
          <a:xfrm>
            <a:off x="0" y="0"/>
            <a:ext cx="76846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234134" y="6069877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Nikita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Khrushchev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A7D59-1BA2-4134-A72C-10D70E989A11}"/>
              </a:ext>
            </a:extLst>
          </p:cNvPr>
          <p:cNvSpPr txBox="1"/>
          <p:nvPr/>
        </p:nvSpPr>
        <p:spPr>
          <a:xfrm>
            <a:off x="3812281" y="697919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Sputnik my baby, you scare the whole world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95549-9D01-4875-8C6A-3BFEBB8D0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287573"/>
              </p:ext>
            </p:extLst>
          </p:nvPr>
        </p:nvGraphicFramePr>
        <p:xfrm>
          <a:off x="3314581" y="2650867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Space Race is on, the missiles will fly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158613F-262F-404E-8F4A-AF48B6BBCFDA}"/>
              </a:ext>
            </a:extLst>
          </p:cNvPr>
          <p:cNvSpPr txBox="1"/>
          <p:nvPr/>
        </p:nvSpPr>
        <p:spPr>
          <a:xfrm>
            <a:off x="3408805" y="119253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Beeping your presence, watch their heads twirl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836C0C-69E9-410B-BF67-FB4F32B7C5DB}"/>
              </a:ext>
            </a:extLst>
          </p:cNvPr>
          <p:cNvSpPr txBox="1"/>
          <p:nvPr/>
        </p:nvSpPr>
        <p:spPr>
          <a:xfrm>
            <a:off x="2658889" y="3261905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Bring on the Cold War, everyone could die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AA40CC-F5DB-44B9-AB54-D71F2B0004FC}"/>
              </a:ext>
            </a:extLst>
          </p:cNvPr>
          <p:cNvSpPr txBox="1"/>
          <p:nvPr/>
        </p:nvSpPr>
        <p:spPr>
          <a:xfrm>
            <a:off x="3743049" y="4470032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Kennedy is weak, Cuba has bent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058112-7941-4BF8-9F69-5992DB99B1A0}"/>
              </a:ext>
            </a:extLst>
          </p:cNvPr>
          <p:cNvSpPr txBox="1"/>
          <p:nvPr/>
        </p:nvSpPr>
        <p:spPr>
          <a:xfrm>
            <a:off x="3309173" y="507817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Nukes near their soil, the threat is now sent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7E05AE6-02C5-4754-82C1-4DD104A0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18" y="4048697"/>
            <a:ext cx="1490484" cy="198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25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0E7C9-0233-415D-B9B6-FF7DF44BA148}"/>
              </a:ext>
            </a:extLst>
          </p:cNvPr>
          <p:cNvSpPr txBox="1"/>
          <p:nvPr/>
        </p:nvSpPr>
        <p:spPr>
          <a:xfrm>
            <a:off x="251791" y="6347791"/>
            <a:ext cx="184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HARRY TRUMAN</a:t>
            </a:r>
          </a:p>
        </p:txBody>
      </p:sp>
      <p:pic>
        <p:nvPicPr>
          <p:cNvPr id="1032" name="Picture 8" descr="Free stock photos: Flag of USSR in the corner on white background. |  slon.pics - free stock photos and illustrations">
            <a:extLst>
              <a:ext uri="{FF2B5EF4-FFF2-40B4-BE49-F238E27FC236}">
                <a16:creationId xmlns:a16="http://schemas.microsoft.com/office/drawing/2014/main" id="{C6611588-1AA7-424C-8B48-6AF378D1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" t="2722" b="11707"/>
          <a:stretch/>
        </p:blipFill>
        <p:spPr bwMode="auto">
          <a:xfrm>
            <a:off x="0" y="0"/>
            <a:ext cx="76846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234134" y="6069877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Nikita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Khrushchev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A7D59-1BA2-4134-A72C-10D70E989A11}"/>
              </a:ext>
            </a:extLst>
          </p:cNvPr>
          <p:cNvSpPr txBox="1"/>
          <p:nvPr/>
        </p:nvSpPr>
        <p:spPr>
          <a:xfrm>
            <a:off x="3812281" y="697919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Finger on button, Kennedy too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095549-9D01-4875-8C6A-3BFEBB8D0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251092"/>
              </p:ext>
            </p:extLst>
          </p:nvPr>
        </p:nvGraphicFramePr>
        <p:xfrm>
          <a:off x="3314581" y="2650867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try to mend fence and U.S. agree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158613F-262F-404E-8F4A-AF48B6BBCFDA}"/>
              </a:ext>
            </a:extLst>
          </p:cNvPr>
          <p:cNvSpPr txBox="1"/>
          <p:nvPr/>
        </p:nvSpPr>
        <p:spPr>
          <a:xfrm>
            <a:off x="3408805" y="119253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 back this all down, I don’t see it through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836C0C-69E9-410B-BF67-FB4F32B7C5DB}"/>
              </a:ext>
            </a:extLst>
          </p:cNvPr>
          <p:cNvSpPr txBox="1"/>
          <p:nvPr/>
        </p:nvSpPr>
        <p:spPr>
          <a:xfrm>
            <a:off x="2658889" y="3261905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Moscow is now quite mad at me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AA40CC-F5DB-44B9-AB54-D71F2B0004FC}"/>
              </a:ext>
            </a:extLst>
          </p:cNvPr>
          <p:cNvSpPr txBox="1"/>
          <p:nvPr/>
        </p:nvSpPr>
        <p:spPr>
          <a:xfrm>
            <a:off x="3743049" y="4470032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They shipped me off to retire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058112-7941-4BF8-9F69-5992DB99B1A0}"/>
              </a:ext>
            </a:extLst>
          </p:cNvPr>
          <p:cNvSpPr txBox="1"/>
          <p:nvPr/>
        </p:nvSpPr>
        <p:spPr>
          <a:xfrm>
            <a:off x="3309173" y="507817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A heart attack got me, and </a:t>
            </a:r>
            <a:r>
              <a:rPr lang="en-US" sz="2800" i="1" kern="1400">
                <a:solidFill>
                  <a:srgbClr val="000000"/>
                </a:solidFill>
                <a:latin typeface="Calibri" panose="020F0502020204030204" pitchFamily="34" charset="0"/>
              </a:rPr>
              <a:t>now Nikita </a:t>
            </a: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expired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7E05AE6-02C5-4754-82C1-4DD104A0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18" y="4048697"/>
            <a:ext cx="1490484" cy="198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39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227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Knight</dc:creator>
  <cp:lastModifiedBy>James Knight</cp:lastModifiedBy>
  <cp:revision>10</cp:revision>
  <dcterms:created xsi:type="dcterms:W3CDTF">2021-11-30T15:47:07Z</dcterms:created>
  <dcterms:modified xsi:type="dcterms:W3CDTF">2022-04-13T20:37:39Z</dcterms:modified>
</cp:coreProperties>
</file>